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 smtClean="0"/>
              <a:t>面向对象概念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 smtClean="0"/>
              <a:t>面向对象的概念</a:t>
            </a:r>
            <a:endParaRPr kumimoji="1" lang="de-DE" altLang="zh-CN" sz="3600" dirty="0"/>
          </a:p>
          <a:p>
            <a:pPr>
              <a:lnSpc>
                <a:spcPct val="150000"/>
              </a:lnSpc>
              <a:buClr>
                <a:srgbClr val="00FFFF"/>
              </a:buClr>
            </a:pP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15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OC语言-面向对象概念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7087</cp:revision>
  <cp:lastPrinted>1899-12-30T00:00:00Z</cp:lastPrinted>
  <dcterms:created xsi:type="dcterms:W3CDTF">2012-07-12T07:10:00Z</dcterms:created>
  <dcterms:modified xsi:type="dcterms:W3CDTF">2015-03-16T14:39:18Z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