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/>
              <a:t>-</a:t>
            </a:r>
            <a:r>
              <a:rPr lang="en-US" altLang="zh-CN" b="0" dirty="0" err="1"/>
              <a:t>self&amp;super</a:t>
            </a:r>
            <a:r>
              <a:rPr lang="zh-CN" altLang="en-US" b="0" dirty="0"/>
              <a:t>指针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err="1"/>
              <a:t>self&amp;super</a:t>
            </a:r>
            <a:r>
              <a:rPr kumimoji="1" lang="zh-CN" altLang="en-US" sz="3600" dirty="0"/>
              <a:t>指针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17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OC语言-self&amp;super指针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7092</cp:revision>
  <cp:lastPrinted>1899-12-30T00:00:00Z</cp:lastPrinted>
  <dcterms:created xsi:type="dcterms:W3CDTF">2012-07-12T07:10:00Z</dcterms:created>
  <dcterms:modified xsi:type="dcterms:W3CDTF">2015-03-16T14:51:31Z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