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4"/>
  </p:notesMasterIdLst>
  <p:handoutMasterIdLst>
    <p:handoutMasterId r:id="rId5"/>
  </p:handoutMasterIdLst>
  <p:sldIdLst>
    <p:sldId id="1551" r:id="rId2"/>
    <p:sldId id="1552" r:id="rId3"/>
  </p:sldIdLst>
  <p:sldSz cx="9144000" cy="6858000" type="screen4x3"/>
  <p:notesSz cx="6797675" cy="987425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04" y="-8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15/3/24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15/3/24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/>
              <a:t>-</a:t>
            </a:r>
            <a:r>
              <a:rPr lang="zh-CN" altLang="en-US" b="0" dirty="0"/>
              <a:t>观察者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设计模式</a:t>
            </a:r>
            <a:r>
              <a:rPr kumimoji="1" lang="en-US" altLang="zh-CN" sz="3600" dirty="0"/>
              <a:t>-</a:t>
            </a:r>
            <a:r>
              <a:rPr kumimoji="1" lang="zh-CN" altLang="en-US" sz="3600" dirty="0" smtClean="0"/>
              <a:t>观察者（</a:t>
            </a:r>
            <a:r>
              <a:rPr kumimoji="1" lang="en-US" altLang="zh-CN" sz="3600" dirty="0" smtClean="0"/>
              <a:t>KVO</a:t>
            </a:r>
            <a:r>
              <a:rPr kumimoji="1" lang="zh-CN" altLang="en-US" sz="3600" dirty="0" smtClean="0"/>
              <a:t>、通知）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观察者</a:t>
            </a:r>
            <a:r>
              <a:rPr lang="zh-CN" altLang="en-US" b="0" dirty="0" smtClean="0"/>
              <a:t>模式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消息的发送者告知接收者事件已经发生或者将要发送，仅此而已，接收者并不能反过来影响发送者的行为。通常发送者和接收者的关系是间接的多对多关系</a:t>
            </a:r>
            <a:endParaRPr lang="zh-CN" altLang="zh-CN" sz="24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3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157296755</TotalTime>
  <Pages>0</Pages>
  <Words>45</Words>
  <Characters>0</Characters>
  <Application>Microsoft Macintosh PowerPoint</Application>
  <DocSecurity>0</DocSecurity>
  <PresentationFormat>全屏显示(4:3)</PresentationFormat>
  <Lines>0</Lines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平衡</vt:lpstr>
      <vt:lpstr>OC语言-设计模式-观察者</vt:lpstr>
      <vt:lpstr>观察者模式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7108</cp:revision>
  <cp:lastPrinted>1899-12-30T00:00:00Z</cp:lastPrinted>
  <dcterms:created xsi:type="dcterms:W3CDTF">2012-07-12T07:10:00Z</dcterms:created>
  <dcterms:modified xsi:type="dcterms:W3CDTF">2015-03-24T11:08:04Z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