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1"/>
  </p:notesMasterIdLst>
  <p:handoutMasterIdLst>
    <p:handoutMasterId r:id="rId22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9" r:id="rId19"/>
    <p:sldId id="1568" r:id="rId20"/>
  </p:sldIdLst>
  <p:sldSz cx="9144000" cy="6858000" type="screen4x3"/>
  <p:notesSz cx="6797675" cy="987425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9"/>
            <p14:sldId id="15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3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</a:t>
            </a:r>
            <a:r>
              <a:rPr lang="zh-CN" altLang="zh-CN" b="0" dirty="0"/>
              <a:t>5</a:t>
            </a:r>
            <a:r>
              <a:rPr lang="en-US" altLang="zh-CN" b="0" dirty="0" smtClean="0"/>
              <a:t>:</a:t>
            </a:r>
            <a:r>
              <a:rPr lang="zh-CN" altLang="en-US" b="0" dirty="0"/>
              <a:t>多媒体应用开发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音频处理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音频</a:t>
            </a:r>
            <a:r>
              <a:rPr lang="zh-TW" altLang="en-US" sz="2400" dirty="0"/>
              <a:t>回放</a:t>
            </a:r>
            <a:r>
              <a:rPr lang="en-US" altLang="zh-TW" sz="2400" dirty="0"/>
              <a:t>(</a:t>
            </a:r>
            <a:r>
              <a:rPr lang="zh-TW" altLang="en-US" sz="2400" dirty="0"/>
              <a:t>重点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音频录制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视频处理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</a:t>
            </a:r>
            <a:r>
              <a:rPr lang="zh-TW" altLang="en-US" sz="2400" dirty="0"/>
              <a:t>回放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视频录制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sz="2400" dirty="0" smtClean="0">
                <a:solidFill>
                  <a:srgbClr val="FFFFFF"/>
                </a:solidFill>
              </a:rPr>
              <a:t>照相机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AVAudioRecorder</a:t>
            </a:r>
            <a:r>
              <a:rPr lang="en-US" altLang="zh-TW" b="0" dirty="0"/>
              <a:t> </a:t>
            </a:r>
            <a:r>
              <a:rPr lang="zh-TW" altLang="en-US" b="0" dirty="0"/>
              <a:t>录音 </a:t>
            </a:r>
            <a:r>
              <a:rPr lang="en-US" altLang="zh-TW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prepareToRecord</a:t>
            </a:r>
            <a:r>
              <a:rPr lang="en-US" altLang="zh-CN" sz="2400" dirty="0"/>
              <a:t>]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开始录制或从暂停恢复录制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self.recorder</a:t>
            </a:r>
            <a:r>
              <a:rPr lang="en-US" altLang="zh-CN" sz="2400" dirty="0" smtClean="0"/>
              <a:t> record];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pause];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stop];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可以获取音量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self.recorder.meteringEnabled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YES;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self.recorder.url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self.recorder.delegate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self;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AVAudioSession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11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/>
              <a:t>self.session</a:t>
            </a:r>
            <a:r>
              <a:rPr lang="en-US" altLang="zh-CN" dirty="0" smtClean="0"/>
              <a:t> = [</a:t>
            </a:r>
            <a:r>
              <a:rPr lang="en-US" altLang="zh-CN" dirty="0" err="1" smtClean="0"/>
              <a:t>AVAudioSession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sharedInstance</a:t>
            </a:r>
            <a:r>
              <a:rPr lang="en-US" altLang="zh-CN" dirty="0" smtClean="0"/>
              <a:t>];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zh-CN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inputIsAvailable</a:t>
            </a:r>
            <a:r>
              <a:rPr lang="zh-CN" altLang="en-US" dirty="0" smtClean="0"/>
              <a:t>表示当前设备是否可以访问麦克风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dirty="0" err="1" smtClean="0"/>
              <a:t>self.session.inputIsAvailable</a:t>
            </a:r>
            <a:r>
              <a:rPr lang="pl-PL" altLang="zh-CN" dirty="0" smtClean="0"/>
              <a:t>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pl-PL" altLang="zh-CN" dirty="0" smtClean="0"/>
              <a:t>/</a:t>
            </a:r>
            <a:r>
              <a:rPr lang="pl-PL" altLang="zh-CN" dirty="0"/>
              <a:t>/</a:t>
            </a:r>
            <a:r>
              <a:rPr lang="pl-PL" altLang="zh-CN" dirty="0" err="1"/>
              <a:t>AVAudioSessionCategoryPlayAndRecord</a:t>
            </a:r>
            <a:r>
              <a:rPr lang="pl-PL" altLang="zh-CN" dirty="0"/>
              <a:t>: </a:t>
            </a:r>
            <a:r>
              <a:rPr lang="zh-CN" altLang="pl-PL" dirty="0"/>
              <a:t>录制并回放的会话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AVAudioSessionCategoryRecord</a:t>
            </a:r>
            <a:r>
              <a:rPr lang="en-US" altLang="zh-TW" dirty="0"/>
              <a:t>: </a:t>
            </a:r>
            <a:r>
              <a:rPr lang="zh-TW" altLang="en-US" dirty="0"/>
              <a:t>简单录制的会话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AVAudioSessionCategoryPlayback</a:t>
            </a:r>
            <a:r>
              <a:rPr lang="en-US" altLang="zh-TW" dirty="0"/>
              <a:t>: </a:t>
            </a:r>
            <a:r>
              <a:rPr lang="zh-TW" altLang="en-US" dirty="0"/>
              <a:t>简单回放的会话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sharedInstance</a:t>
            </a:r>
            <a:r>
              <a:rPr lang="zh-TW" altLang="en-US" dirty="0"/>
              <a:t>返回</a:t>
            </a:r>
            <a:r>
              <a:rPr lang="en-US" altLang="zh-TW" dirty="0" err="1"/>
              <a:t>AVAudioSession</a:t>
            </a:r>
            <a:r>
              <a:rPr lang="zh-TW" altLang="en-US" dirty="0"/>
              <a:t>单例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(![[</a:t>
            </a:r>
            <a:r>
              <a:rPr lang="en-US" altLang="zh-CN" dirty="0" err="1"/>
              <a:t>AVAudioSession</a:t>
            </a:r>
            <a:r>
              <a:rPr lang="en-US" altLang="zh-CN" dirty="0"/>
              <a:t> </a:t>
            </a:r>
            <a:r>
              <a:rPr lang="en-US" altLang="zh-CN" dirty="0" err="1"/>
              <a:t>sharedInstance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setCategory:AVAudioSessionCategoryPlayAndRecord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en-US" altLang="zh-CN" dirty="0"/>
              <a:t>:&amp;error]){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显示本地化的描述信息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NSLog</a:t>
            </a:r>
            <a:r>
              <a:rPr lang="en-US" altLang="zh-CN" dirty="0"/>
              <a:t>(@"Error: %@", [error </a:t>
            </a:r>
            <a:r>
              <a:rPr lang="en-US" altLang="zh-CN" dirty="0" err="1"/>
              <a:t>localizedDescription</a:t>
            </a:r>
            <a:r>
              <a:rPr lang="en-US" altLang="zh-CN" dirty="0"/>
              <a:t>]);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return;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 smtClean="0">
                <a:solidFill>
                  <a:schemeClr val="accent3"/>
                </a:solidFill>
              </a:rPr>
              <a:t>参</a:t>
            </a:r>
            <a:r>
              <a:rPr lang="zh-CN" altLang="en-US" dirty="0">
                <a:solidFill>
                  <a:schemeClr val="accent3"/>
                </a:solidFill>
              </a:rPr>
              <a:t>考案例： </a:t>
            </a:r>
            <a:r>
              <a:rPr lang="en-US" altLang="zh-CN" dirty="0" err="1">
                <a:solidFill>
                  <a:schemeClr val="accent3"/>
                </a:solidFill>
              </a:rPr>
              <a:t>RecordAudioDemo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AVAudioRecorderDelegate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@protocol </a:t>
            </a:r>
            <a:r>
              <a:rPr lang="en-US" altLang="zh-CN" dirty="0" err="1"/>
              <a:t>AVAudioRecorderDelegate</a:t>
            </a:r>
            <a:r>
              <a:rPr lang="en-US" altLang="zh-CN" dirty="0"/>
              <a:t> &lt;</a:t>
            </a:r>
            <a:r>
              <a:rPr lang="en-US" altLang="zh-CN" dirty="0" err="1"/>
              <a:t>NSObject</a:t>
            </a:r>
            <a:r>
              <a:rPr lang="en-US" altLang="zh-CN" dirty="0"/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@optional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/* </a:t>
            </a:r>
            <a:r>
              <a:rPr lang="zh-TW" altLang="en-US" dirty="0"/>
              <a:t>录制完成调用 *</a:t>
            </a:r>
            <a:r>
              <a:rPr lang="en-US" altLang="zh-TW" dirty="0"/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audioRecorderDidFinishRecording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successfully:(BOOL)flag;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/* </a:t>
            </a:r>
            <a:r>
              <a:rPr lang="zh-TW" altLang="en-US" dirty="0"/>
              <a:t>编码错误调用 *</a:t>
            </a:r>
            <a:r>
              <a:rPr lang="en-US" altLang="zh-TW" dirty="0"/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audioRecorderEncodeErrorDidOccur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error:(</a:t>
            </a:r>
            <a:r>
              <a:rPr lang="en-US" altLang="zh-CN" dirty="0" err="1"/>
              <a:t>NSError</a:t>
            </a:r>
            <a:r>
              <a:rPr lang="en-US" altLang="zh-CN" dirty="0"/>
              <a:t> *)error;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#if TARGET_OS_IPHONE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audioRecorderBeginInterruption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audioRecorderEndInterruption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</a:t>
            </a:r>
            <a:r>
              <a:rPr lang="en-US" altLang="zh-CN" dirty="0" err="1"/>
              <a:t>withFlags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)flags NS_AVAILABLE_IPHONE(4_0);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audioRecorderEndInterruption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// TARGET_OS_IPHONE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@end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使用媒体播放器播放视频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需导入</a:t>
            </a:r>
            <a:r>
              <a:rPr lang="en-US" altLang="zh-CN" sz="2400" dirty="0" err="1">
                <a:solidFill>
                  <a:schemeClr val="accent3"/>
                </a:solidFill>
              </a:rPr>
              <a:t>MediaPlayer.framework</a:t>
            </a:r>
            <a:r>
              <a:rPr lang="zh-CN" altLang="en-US" sz="2400" dirty="0"/>
              <a:t>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媒体播放框架让程序能够轻</a:t>
            </a:r>
            <a:r>
              <a:rPr lang="zh-CN" altLang="en-US" sz="2400" dirty="0"/>
              <a:t>松播放全屏视频。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视频源可以是程序</a:t>
            </a:r>
            <a:r>
              <a:rPr lang="zh-CN" altLang="en-US" sz="2400" dirty="0"/>
              <a:t>包中或者远程文件。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在影片播放完毕时</a:t>
            </a:r>
            <a:r>
              <a:rPr lang="zh-CN" altLang="en-US" sz="2400" dirty="0"/>
              <a:t>会有一个简单的回调机制通知您</a:t>
            </a:r>
            <a:r>
              <a:rPr lang="zh-CN" altLang="en-US" sz="2400" dirty="0" smtClean="0"/>
              <a:t>的程序</a:t>
            </a:r>
            <a:r>
              <a:rPr lang="zh-CN" altLang="en-US" sz="2400" dirty="0"/>
              <a:t>，从而您可以进行相应的操作。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支持</a:t>
            </a:r>
            <a:r>
              <a:rPr lang="zh-CHT" altLang="en-US" sz="2400" dirty="0"/>
              <a:t>格式： </a:t>
            </a:r>
            <a:r>
              <a:rPr lang="en-US" altLang="zh-CHT" sz="2400" dirty="0"/>
              <a:t>.</a:t>
            </a:r>
            <a:r>
              <a:rPr lang="en-US" altLang="zh-CHT" sz="2400" dirty="0" err="1"/>
              <a:t>mov</a:t>
            </a:r>
            <a:r>
              <a:rPr lang="zh-CHT" altLang="en-US" sz="2400" dirty="0"/>
              <a:t>、</a:t>
            </a:r>
            <a:r>
              <a:rPr lang="en-US" altLang="zh-CHT" sz="2400" dirty="0"/>
              <a:t>.mp4</a:t>
            </a:r>
            <a:r>
              <a:rPr lang="zh-CHT" altLang="en-US" sz="2400" dirty="0"/>
              <a:t>、</a:t>
            </a:r>
            <a:r>
              <a:rPr lang="en-US" altLang="zh-CHT" sz="2400" dirty="0"/>
              <a:t>.m4v</a:t>
            </a:r>
            <a:r>
              <a:rPr lang="zh-CHT" altLang="en-US" sz="2400" dirty="0"/>
              <a:t>、</a:t>
            </a:r>
            <a:r>
              <a:rPr lang="en-US" altLang="zh-CHT" sz="2400" dirty="0"/>
              <a:t>.3gp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69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视频播放实例</a:t>
            </a:r>
            <a:br>
              <a:rPr lang="zh-CN" altLang="en-US" b="0" dirty="0"/>
            </a:br>
            <a:r>
              <a:rPr lang="en-US" altLang="zh-CN" b="0" dirty="0" err="1"/>
              <a:t>MPMoviePlayerController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540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NSString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loc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NSBundle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mainBundle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pathForResource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sample_iTunes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ofType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"]; //</a:t>
            </a:r>
            <a:r>
              <a:rPr lang="zh-CN" altLang="en-US" sz="1600" dirty="0"/>
              <a:t>文件名与后缀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NSURL 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=[NSURL </a:t>
            </a:r>
            <a:r>
              <a:rPr lang="en-US" altLang="zh-CN" sz="1600" dirty="0" err="1"/>
              <a:t>fileURLWithPath:loc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mpcontrol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MPMoviePlayerController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initWithContentURL:url</a:t>
            </a:r>
            <a:r>
              <a:rPr lang="en-US" altLang="zh-CN" sz="1600" dirty="0"/>
              <a:t>]; / /</a:t>
            </a:r>
            <a:r>
              <a:rPr lang="zh-CN" altLang="en-US" sz="1600" dirty="0"/>
              <a:t>实例化、初始化视频播放器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addSubview:mpcontrol.view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mpcontrol.view.frame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CGRectMake</a:t>
            </a:r>
            <a:r>
              <a:rPr lang="en-US" altLang="zh-CN" sz="1600" dirty="0"/>
              <a:t>(0, 0, 480, 300); / / f r </a:t>
            </a:r>
            <a:r>
              <a:rPr lang="en-US" altLang="zh-CN" sz="1600" dirty="0" err="1"/>
              <a:t>ame</a:t>
            </a:r>
            <a:r>
              <a:rPr lang="en-US" altLang="zh-CN" sz="1600" dirty="0"/>
              <a:t>:</a:t>
            </a:r>
            <a:r>
              <a:rPr lang="zh-CN" altLang="en-US" sz="1600" dirty="0"/>
              <a:t>相对父视图坐标的位置与大小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[[</a:t>
            </a:r>
            <a:r>
              <a:rPr lang="en-US" altLang="zh-CN" sz="1600" dirty="0" err="1"/>
              <a:t>NSNotificationCenter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defaultCenter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addObserver:self</a:t>
            </a:r>
            <a:r>
              <a:rPr lang="en-US" altLang="zh-CN" sz="1600" dirty="0"/>
              <a:t> selector:@selector(</a:t>
            </a:r>
            <a:r>
              <a:rPr lang="en-US" altLang="zh-CN" sz="1600" dirty="0" err="1"/>
              <a:t>callbackFunction</a:t>
            </a:r>
            <a:r>
              <a:rPr lang="en-US" altLang="zh-CN" sz="1600" dirty="0"/>
              <a:t>:)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name:MPMoviePlayerPlaybackDidFinishNotification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object:mpcontrol</a:t>
            </a:r>
            <a:r>
              <a:rPr lang="en-US" altLang="zh-CN" sz="1600" dirty="0"/>
              <a:t>]; / /</a:t>
            </a:r>
            <a:r>
              <a:rPr lang="zh-CN" altLang="en-US" sz="1600" dirty="0"/>
              <a:t>回放完成发送通知</a:t>
            </a:r>
          </a:p>
          <a:p>
            <a:pPr>
              <a:lnSpc>
                <a:spcPct val="120000"/>
              </a:lnSpc>
            </a:pPr>
            <a:r>
              <a:rPr lang="de-DE" altLang="zh-CN" sz="1600" dirty="0" err="1"/>
              <a:t>mpcontrol.fullscreen</a:t>
            </a:r>
            <a:r>
              <a:rPr lang="de-DE" altLang="zh-CN" sz="1600" dirty="0"/>
              <a:t> = YES; / /</a:t>
            </a:r>
            <a:r>
              <a:rPr lang="zh-CN" altLang="de-DE" sz="1600" dirty="0"/>
              <a:t>全频</a:t>
            </a:r>
          </a:p>
          <a:p>
            <a:pPr>
              <a:lnSpc>
                <a:spcPct val="120000"/>
              </a:lnSpc>
            </a:pPr>
            <a:r>
              <a:rPr lang="en-US" altLang="zh-TW" sz="1600" dirty="0" err="1"/>
              <a:t>mpcontrol.scalingMode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MPMovieScalingModeFill</a:t>
            </a:r>
            <a:r>
              <a:rPr lang="en-US" altLang="zh-TW" sz="1600" dirty="0"/>
              <a:t>; //</a:t>
            </a:r>
            <a:r>
              <a:rPr lang="zh-TW" altLang="en-US" sz="1600" dirty="0"/>
              <a:t>缩放模式：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//</a:t>
            </a:r>
            <a:r>
              <a:rPr lang="en-US" altLang="zh-TW" sz="1600" dirty="0" err="1"/>
              <a:t>mpcontrol.controlStyle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MPMovieControlStyleNone</a:t>
            </a:r>
            <a:r>
              <a:rPr lang="en-US" altLang="zh-TW" sz="1600" dirty="0"/>
              <a:t>; //</a:t>
            </a:r>
            <a:r>
              <a:rPr lang="zh-TW" altLang="en-US" sz="1600" dirty="0"/>
              <a:t>此处为没有控制工具条模式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//</a:t>
            </a:r>
            <a:r>
              <a:rPr lang="en-US" altLang="zh-TW" sz="1600" dirty="0" err="1"/>
              <a:t>mpcontrol.controlStyle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MPMovieControlStyleFullscreen</a:t>
            </a:r>
            <a:r>
              <a:rPr lang="en-US" altLang="zh-TW" sz="1600" dirty="0"/>
              <a:t>; //</a:t>
            </a:r>
            <a:r>
              <a:rPr lang="zh-TW" altLang="en-US" sz="1600" dirty="0"/>
              <a:t>默认值，显示整个控制条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mpcontrol</a:t>
            </a:r>
            <a:r>
              <a:rPr lang="en-US" altLang="zh-TW" sz="1600" dirty="0"/>
              <a:t> play]; / /</a:t>
            </a:r>
            <a:r>
              <a:rPr lang="zh-TW" altLang="en-US" sz="1600" dirty="0"/>
              <a:t>开始播放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[super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</a:rPr>
              <a:t>* * * 使用通知中心注册观察者，设置回调方法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视频播放实例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 /</a:t>
            </a:r>
            <a:r>
              <a:rPr lang="zh-CN" altLang="en-US" dirty="0"/>
              <a:t>接收通知的回调方法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-(void)</a:t>
            </a:r>
            <a:r>
              <a:rPr lang="en-US" altLang="zh-CN" dirty="0" err="1"/>
              <a:t>callbackFunction</a:t>
            </a:r>
            <a:r>
              <a:rPr lang="en-US" altLang="zh-CN" dirty="0"/>
              <a:t>:(</a:t>
            </a:r>
            <a:r>
              <a:rPr lang="en-US" altLang="zh-CN" dirty="0" err="1"/>
              <a:t>NSNotification</a:t>
            </a:r>
            <a:r>
              <a:rPr lang="en-US" altLang="zh-CN" dirty="0"/>
              <a:t>*)notification{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MPMoviePlayerController</a:t>
            </a:r>
            <a:r>
              <a:rPr lang="en-US" altLang="zh-CN" dirty="0"/>
              <a:t>* video = [notification object];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[[</a:t>
            </a:r>
            <a:r>
              <a:rPr lang="en-US" altLang="zh-CN" dirty="0" err="1"/>
              <a:t>NSNotificationCenter</a:t>
            </a:r>
            <a:r>
              <a:rPr lang="en-US" altLang="zh-CN" dirty="0"/>
              <a:t> </a:t>
            </a:r>
            <a:r>
              <a:rPr lang="en-US" altLang="zh-CN" dirty="0" err="1"/>
              <a:t>defaultCenter</a:t>
            </a:r>
            <a:r>
              <a:rPr lang="en-US" altLang="zh-CN" dirty="0"/>
              <a:t>] </a:t>
            </a:r>
            <a:r>
              <a:rPr lang="en-US" altLang="zh-CN" dirty="0" err="1"/>
              <a:t>removeObserver:self</a:t>
            </a:r>
            <a:r>
              <a:rPr lang="en-US" altLang="zh-CN" dirty="0"/>
              <a:t> //</a:t>
            </a:r>
            <a:r>
              <a:rPr lang="zh-CN" altLang="en-US" dirty="0"/>
              <a:t>删除观察者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name:MPMoviePlayerPlaybackDidFinishNotification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object:video</a:t>
            </a:r>
            <a:r>
              <a:rPr lang="en-US" altLang="zh-CN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[video release]; //</a:t>
            </a:r>
            <a:r>
              <a:rPr lang="zh-CN" altLang="en-US" dirty="0"/>
              <a:t>回收媒体控制器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video = nil;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00"/>
                </a:solidFill>
              </a:rPr>
              <a:t>* * * 需要设置</a:t>
            </a:r>
            <a:r>
              <a:rPr lang="en-US" altLang="zh-TW" dirty="0">
                <a:solidFill>
                  <a:srgbClr val="FFFF00"/>
                </a:solidFill>
              </a:rPr>
              <a:t>I </a:t>
            </a:r>
            <a:r>
              <a:rPr lang="en-US" altLang="zh-TW" dirty="0" err="1">
                <a:solidFill>
                  <a:srgbClr val="FFFF00"/>
                </a:solidFill>
              </a:rPr>
              <a:t>nf</a:t>
            </a:r>
            <a:r>
              <a:rPr lang="en-US" altLang="zh-TW" dirty="0">
                <a:solidFill>
                  <a:srgbClr val="FFFF00"/>
                </a:solidFill>
              </a:rPr>
              <a:t> o. </a:t>
            </a:r>
            <a:r>
              <a:rPr lang="en-US" altLang="zh-TW" dirty="0" err="1">
                <a:solidFill>
                  <a:srgbClr val="FFFF00"/>
                </a:solidFill>
              </a:rPr>
              <a:t>pl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i</a:t>
            </a:r>
            <a:r>
              <a:rPr lang="en-US" altLang="zh-TW" dirty="0">
                <a:solidFill>
                  <a:srgbClr val="FFFF00"/>
                </a:solidFill>
              </a:rPr>
              <a:t> s t</a:t>
            </a:r>
            <a:r>
              <a:rPr lang="zh-TW" altLang="en-US" dirty="0">
                <a:solidFill>
                  <a:srgbClr val="FFFF00"/>
                </a:solidFill>
              </a:rPr>
              <a:t>文件：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( 1)</a:t>
            </a:r>
            <a:r>
              <a:rPr lang="zh-CN" altLang="en-US" dirty="0">
                <a:solidFill>
                  <a:srgbClr val="FFFF00"/>
                </a:solidFill>
              </a:rPr>
              <a:t>横向显示需设置</a:t>
            </a:r>
            <a:r>
              <a:rPr lang="en-US" altLang="zh-CN" dirty="0">
                <a:solidFill>
                  <a:srgbClr val="FFFF00"/>
                </a:solidFill>
              </a:rPr>
              <a:t>I </a:t>
            </a:r>
            <a:r>
              <a:rPr lang="en-US" altLang="zh-CN" dirty="0" err="1">
                <a:solidFill>
                  <a:srgbClr val="FFFF00"/>
                </a:solidFill>
              </a:rPr>
              <a:t>ni</a:t>
            </a:r>
            <a:r>
              <a:rPr lang="en-US" altLang="zh-CN" dirty="0">
                <a:solidFill>
                  <a:srgbClr val="FFFF00"/>
                </a:solidFill>
              </a:rPr>
              <a:t> 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al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er</a:t>
            </a:r>
            <a:r>
              <a:rPr lang="en-US" altLang="zh-CN" dirty="0">
                <a:solidFill>
                  <a:srgbClr val="FFFF00"/>
                </a:solidFill>
              </a:rPr>
              <a:t> f ace or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ent</a:t>
            </a:r>
            <a:r>
              <a:rPr lang="en-US" altLang="zh-CN" dirty="0">
                <a:solidFill>
                  <a:srgbClr val="FFFF00"/>
                </a:solidFill>
              </a:rPr>
              <a:t> at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on</a:t>
            </a:r>
            <a:r>
              <a:rPr lang="zh-CN" altLang="en-US" dirty="0">
                <a:solidFill>
                  <a:srgbClr val="FFFF00"/>
                </a:solidFill>
              </a:rPr>
              <a:t>为</a:t>
            </a:r>
            <a:r>
              <a:rPr lang="en-US" altLang="zh-CN" dirty="0">
                <a:solidFill>
                  <a:srgbClr val="FFFF00"/>
                </a:solidFill>
              </a:rPr>
              <a:t>Lands cape ( 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ght</a:t>
            </a:r>
            <a:r>
              <a:rPr lang="en-US" altLang="zh-CN" dirty="0">
                <a:solidFill>
                  <a:srgbClr val="FFFF00"/>
                </a:solidFill>
              </a:rPr>
              <a:t> home but t on)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( 2)</a:t>
            </a:r>
            <a:r>
              <a:rPr lang="zh-CN" altLang="en-US" dirty="0">
                <a:solidFill>
                  <a:srgbClr val="FFFF00"/>
                </a:solidFill>
              </a:rPr>
              <a:t>隐藏状态栏，添加键</a:t>
            </a:r>
            <a:r>
              <a:rPr lang="en-US" altLang="zh-CN" dirty="0">
                <a:solidFill>
                  <a:srgbClr val="FFFF00"/>
                </a:solidFill>
              </a:rPr>
              <a:t>: St at us bar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s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ni</a:t>
            </a:r>
            <a:r>
              <a:rPr lang="en-US" altLang="zh-CN" dirty="0">
                <a:solidFill>
                  <a:srgbClr val="FFFF00"/>
                </a:solidFill>
              </a:rPr>
              <a:t> 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al l y hi </a:t>
            </a:r>
            <a:r>
              <a:rPr lang="en-US" altLang="zh-CN" dirty="0" err="1">
                <a:solidFill>
                  <a:srgbClr val="FFFF00"/>
                </a:solidFill>
              </a:rPr>
              <a:t>dden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值：</a:t>
            </a:r>
            <a:r>
              <a:rPr lang="en-US" altLang="zh-CN" dirty="0">
                <a:solidFill>
                  <a:srgbClr val="FFFF00"/>
                </a:solidFill>
              </a:rPr>
              <a:t>yes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录制视频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856984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recordVideo</a:t>
            </a:r>
            <a:r>
              <a:rPr lang="en-US" altLang="zh-CN" sz="1600" dirty="0"/>
              <a:t>: (id) sender{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ipc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]; //</a:t>
            </a:r>
            <a:r>
              <a:rPr lang="zh-CN" altLang="en-US" sz="1600" dirty="0"/>
              <a:t>实例化初始化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ipc.sourceType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UIImagePickerControllerSourceTypeCamera</a:t>
            </a:r>
            <a:r>
              <a:rPr lang="en-US" altLang="zh-TW" sz="1600" dirty="0"/>
              <a:t>; //</a:t>
            </a:r>
            <a:r>
              <a:rPr lang="zh-TW" altLang="en-US" sz="1600" dirty="0"/>
              <a:t>设置捕捉类型为视频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ipc.delegate</a:t>
            </a:r>
            <a:r>
              <a:rPr lang="en-US" altLang="zh-TW" sz="1600" dirty="0"/>
              <a:t> = self; //</a:t>
            </a:r>
            <a:r>
              <a:rPr lang="zh-TW" altLang="en-US" sz="1600" dirty="0"/>
              <a:t>设置委托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ipc.allowsEditing</a:t>
            </a:r>
            <a:r>
              <a:rPr lang="en-US" altLang="zh-TW" sz="1600" dirty="0"/>
              <a:t> = YES; //</a:t>
            </a:r>
            <a:r>
              <a:rPr lang="zh-TW" altLang="en-US" sz="1600" dirty="0"/>
              <a:t>是否允许编辑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ipc.videoQuality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UIImagePickerControllerQualityTypeMedium</a:t>
            </a:r>
            <a:r>
              <a:rPr lang="en-US" altLang="zh-TW" sz="1600" dirty="0"/>
              <a:t>; //</a:t>
            </a:r>
            <a:r>
              <a:rPr lang="zh-TW" altLang="en-US" sz="1600" dirty="0"/>
              <a:t>设置捕捉视频的质量，低中高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ipc.videoMaximumDuration</a:t>
            </a:r>
            <a:r>
              <a:rPr lang="en-US" altLang="zh-TW" sz="1600" dirty="0"/>
              <a:t> = 30.0f; //</a:t>
            </a:r>
            <a:r>
              <a:rPr lang="zh-TW" altLang="en-US" sz="1600" dirty="0"/>
              <a:t>视频持续时间 </a:t>
            </a:r>
            <a:r>
              <a:rPr lang="en-US" altLang="zh-TW" sz="1600" dirty="0"/>
              <a:t>30 seconds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ipc.mediaTypes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NSArray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arrayWithObject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public.movie</a:t>
            </a:r>
            <a:r>
              <a:rPr lang="en-US" altLang="zh-CN" sz="1600" dirty="0"/>
              <a:t>"]; //</a:t>
            </a:r>
            <a:r>
              <a:rPr lang="zh-CN" altLang="en-US" sz="1600" dirty="0"/>
              <a:t>媒体类型，此处为视频捕捉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// </a:t>
            </a:r>
            <a:r>
              <a:rPr lang="en-US" altLang="zh-TW" sz="1600" dirty="0" err="1"/>
              <a:t>ipc.mediaTypes</a:t>
            </a:r>
            <a:r>
              <a:rPr lang="en-US" altLang="zh-TW" sz="1600" dirty="0"/>
              <a:t> = [</a:t>
            </a:r>
            <a:r>
              <a:rPr lang="en-US" altLang="zh-TW" sz="1600" dirty="0" err="1"/>
              <a:t>NSArray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arrayWithObjects</a:t>
            </a:r>
            <a:r>
              <a:rPr lang="en-US" altLang="zh-TW" sz="1600" dirty="0"/>
              <a:t>:@"</a:t>
            </a:r>
            <a:r>
              <a:rPr lang="en-US" altLang="zh-TW" sz="1600" dirty="0" err="1"/>
              <a:t>public.movie</a:t>
            </a:r>
            <a:r>
              <a:rPr lang="en-US" altLang="zh-TW" sz="1600" dirty="0"/>
              <a:t>", @"</a:t>
            </a:r>
            <a:r>
              <a:rPr lang="en-US" altLang="zh-TW" sz="1600" dirty="0" err="1"/>
              <a:t>public.image</a:t>
            </a:r>
            <a:r>
              <a:rPr lang="en-US" altLang="zh-TW" sz="1600" dirty="0"/>
              <a:t>", nil]; //</a:t>
            </a:r>
            <a:r>
              <a:rPr lang="zh-TW" altLang="en-US" sz="1600" dirty="0"/>
              <a:t>可以在静态和视频捕捉间切换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[self </a:t>
            </a:r>
            <a:r>
              <a:rPr lang="en-US" altLang="zh-TW" sz="1600" dirty="0" err="1"/>
              <a:t>presentModalViewController:ipc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animated:YES</a:t>
            </a:r>
            <a:r>
              <a:rPr lang="en-US" altLang="zh-TW" sz="1600" dirty="0"/>
              <a:t>]; //</a:t>
            </a:r>
            <a:r>
              <a:rPr lang="zh-TW" altLang="en-US" sz="1600" dirty="0"/>
              <a:t>进入模态视图开始捕捉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判断相机是否可用，并且可用的捕捉类型是否包括视频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- (BOOL) </a:t>
            </a:r>
            <a:r>
              <a:rPr lang="en-US" altLang="zh-CN" sz="1600" dirty="0" err="1"/>
              <a:t>videoRecordingAvailable</a:t>
            </a:r>
            <a:r>
              <a:rPr lang="en-US" altLang="zh-CN" sz="16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if (![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isSourceTypeAvailable:UIImagePickerControllerSourceTypeCamera</a:t>
            </a:r>
            <a:r>
              <a:rPr lang="en-US" altLang="zh-CN" sz="1600" dirty="0"/>
              <a:t>]) return NO;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return [[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availableMediaTypesForSourceType:UIImagePickerControllerSourceTypeCamera]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containsObject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public.movie</a:t>
            </a:r>
            <a:r>
              <a:rPr lang="en-US" altLang="zh-CN" sz="1600" dirty="0"/>
              <a:t>"];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录制视频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052736"/>
            <a:ext cx="8928992" cy="584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/>
              <a:t>/ /</a:t>
            </a:r>
            <a:r>
              <a:rPr lang="zh-CN" altLang="en-US" sz="1600" dirty="0"/>
              <a:t>成功完成捕捉的回调方法，案例中也有捕捉失败的回调方法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imagePickerController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*)picker </a:t>
            </a:r>
            <a:r>
              <a:rPr lang="en-US" altLang="zh-CN" sz="1600" dirty="0" err="1"/>
              <a:t>didFinishPickingMediaWithInfo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NSDictionary</a:t>
            </a:r>
            <a:r>
              <a:rPr lang="en-US" altLang="zh-CN" sz="1600" dirty="0"/>
              <a:t> *)info{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NSURL 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[info </a:t>
            </a:r>
            <a:r>
              <a:rPr lang="en-US" altLang="zh-CN" sz="1600" dirty="0" err="1"/>
              <a:t>objectForKey:UIImagePickerControllerMediaURL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 / </a:t>
            </a:r>
            <a:r>
              <a:rPr lang="zh-CN" altLang="en-US" sz="1600" dirty="0"/>
              <a:t>检查捕捉的视频是否兼容相册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BOOL compatible = </a:t>
            </a:r>
            <a:r>
              <a:rPr lang="en-US" altLang="zh-CN" sz="1600" dirty="0" err="1"/>
              <a:t>UIVideoAtPathIsCompatibleWithSavedPhotosAlbum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path]);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if (compatible)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UISaveVideoAtPathToSavedPhotosAlbum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path], self, @selector(</a:t>
            </a:r>
            <a:r>
              <a:rPr lang="en-US" altLang="zh-CN" sz="1600" dirty="0" err="1"/>
              <a:t>video:didFinishSavingWithError:contextInfo</a:t>
            </a:r>
            <a:r>
              <a:rPr lang="en-US" altLang="zh-CN" sz="1600" dirty="0"/>
              <a:t>:), NULL);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dismissModalViewControllerAnimated:YES</a:t>
            </a:r>
            <a:r>
              <a:rPr lang="en-US" altLang="zh-CN" sz="1600" dirty="0"/>
              <a:t>]; //</a:t>
            </a:r>
            <a:r>
              <a:rPr lang="zh-CN" altLang="en-US" sz="1600" dirty="0"/>
              <a:t>关闭录制的模态视图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[picker release];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/ /</a:t>
            </a:r>
            <a:r>
              <a:rPr lang="zh-CN" altLang="en-US" sz="1600" dirty="0"/>
              <a:t>退出捕捉视频的回调方法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imagePickerControllerDidCancel</a:t>
            </a:r>
            <a:r>
              <a:rPr lang="en-US" altLang="zh-CN" sz="1600" dirty="0"/>
              <a:t>: (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*) picker{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dismissModalViewControllerAnimated:YES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[picker release];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it-IT" altLang="zh-CN" sz="1600" dirty="0">
                <a:solidFill>
                  <a:srgbClr val="FFFF00"/>
                </a:solidFill>
              </a:rPr>
              <a:t>* * </a:t>
            </a:r>
            <a:r>
              <a:rPr lang="zh-CN" altLang="it-IT" sz="1600" dirty="0">
                <a:solidFill>
                  <a:srgbClr val="FFFF00"/>
                </a:solidFill>
              </a:rPr>
              <a:t>模拟器中不能运行，参考案例：</a:t>
            </a:r>
            <a:r>
              <a:rPr lang="it-IT" altLang="zh-CN" sz="1600" dirty="0" err="1">
                <a:solidFill>
                  <a:srgbClr val="FFFF00"/>
                </a:solidFill>
              </a:rPr>
              <a:t>Recor</a:t>
            </a:r>
            <a:r>
              <a:rPr lang="it-IT" altLang="zh-CN" sz="1600" dirty="0">
                <a:solidFill>
                  <a:srgbClr val="FFFF00"/>
                </a:solidFill>
              </a:rPr>
              <a:t> di </a:t>
            </a:r>
            <a:r>
              <a:rPr lang="it-IT" altLang="zh-CN" sz="1600" dirty="0" err="1">
                <a:solidFill>
                  <a:srgbClr val="FFFF00"/>
                </a:solidFill>
              </a:rPr>
              <a:t>ngVi</a:t>
            </a:r>
            <a:r>
              <a:rPr lang="it-IT" altLang="zh-CN" sz="1600" dirty="0">
                <a:solidFill>
                  <a:srgbClr val="FFFF00"/>
                </a:solidFill>
              </a:rPr>
              <a:t> </a:t>
            </a:r>
            <a:r>
              <a:rPr lang="it-IT" altLang="zh-CN" sz="1600" dirty="0" err="1">
                <a:solidFill>
                  <a:srgbClr val="FFFF00"/>
                </a:solidFill>
              </a:rPr>
              <a:t>deo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照相机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9289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 ([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isSourceTypeAvailable:UIImagePickerControllerSourceTypePhotoLibrary])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        </a:t>
            </a:r>
            <a:endParaRPr lang="en-US" altLang="zh-CN" sz="1600" dirty="0"/>
          </a:p>
          <a:p>
            <a:pPr lvl="1"/>
            <a:r>
              <a:rPr lang="en-US" altLang="zh-CN" sz="1600" dirty="0" err="1" smtClean="0"/>
              <a:t>UIImagePickerController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imagePicker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   </a:t>
            </a:r>
            <a:r>
              <a:rPr lang="en-US" altLang="zh-CN" sz="1600" dirty="0" err="1"/>
              <a:t>imagePicker.sourceType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UIImagePickerControllerSourceTypePhotoLibrary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smtClean="0"/>
              <a:t>     </a:t>
            </a:r>
            <a:r>
              <a:rPr lang="en-US" altLang="zh-CN" sz="1600" dirty="0" err="1"/>
              <a:t>imagePicker.delegate</a:t>
            </a:r>
            <a:r>
              <a:rPr lang="en-US" altLang="zh-CN" sz="1600" dirty="0"/>
              <a:t> = self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/>
              <a:t>imagePicker.allowsEditing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isCropped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  </a:t>
            </a:r>
            <a:r>
              <a:rPr lang="en-US" altLang="zh-CN" sz="1600" dirty="0" smtClean="0"/>
              <a:t>            </a:t>
            </a:r>
            <a:endParaRPr lang="en-US" altLang="zh-CN" sz="1600" dirty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[self </a:t>
            </a:r>
            <a:r>
              <a:rPr lang="en-US" altLang="zh-CN" sz="1600" dirty="0" err="1" smtClean="0"/>
              <a:t>presentViewController:</a:t>
            </a:r>
            <a:r>
              <a:rPr lang="en-US" altLang="zh-CN" sz="1600" dirty="0" err="1"/>
              <a:t>imagePicker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animated:YES</a:t>
            </a:r>
            <a:r>
              <a:rPr lang="en-US" altLang="zh-CN" sz="1600" dirty="0"/>
              <a:t> completion:^{  </a:t>
            </a:r>
          </a:p>
          <a:p>
            <a:r>
              <a:rPr lang="en-US" altLang="zh-CN" sz="1600" dirty="0"/>
              <a:t>        }]; </a:t>
            </a: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 smtClean="0"/>
          </a:p>
          <a:p>
            <a:r>
              <a:rPr kumimoji="1" lang="en-US" altLang="zh-CN" sz="1600" dirty="0"/>
              <a:t>//</a:t>
            </a:r>
            <a:r>
              <a:rPr kumimoji="1" lang="zh-CN" altLang="en-US" sz="1600" dirty="0"/>
              <a:t>从相册选择图片后操作  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imagePickerController</a:t>
            </a:r>
            <a:r>
              <a:rPr lang="en-US" altLang="zh-CN" dirty="0"/>
              <a:t>:(</a:t>
            </a:r>
            <a:r>
              <a:rPr lang="en-US" altLang="zh-CN" dirty="0" err="1"/>
              <a:t>UIImagePickerController</a:t>
            </a:r>
            <a:r>
              <a:rPr lang="en-US" altLang="zh-CN" dirty="0"/>
              <a:t> *)picker </a:t>
            </a:r>
            <a:r>
              <a:rPr lang="en-US" altLang="zh-CN" dirty="0" err="1"/>
              <a:t>didFinishPickingImage</a:t>
            </a:r>
            <a:r>
              <a:rPr lang="en-US" altLang="zh-CN" dirty="0"/>
              <a:t>:(</a:t>
            </a:r>
            <a:r>
              <a:rPr lang="en-US" altLang="zh-CN" dirty="0" err="1"/>
              <a:t>UIImage</a:t>
            </a:r>
            <a:r>
              <a:rPr lang="en-US" altLang="zh-CN" dirty="0"/>
              <a:t> *)image </a:t>
            </a:r>
            <a:r>
              <a:rPr lang="en-US" altLang="zh-CN" dirty="0" err="1"/>
              <a:t>editingInfo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editingInfo</a:t>
            </a:r>
            <a:endParaRPr lang="en-US" altLang="zh-CN" dirty="0"/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[self </a:t>
            </a:r>
            <a:r>
              <a:rPr lang="en-US" altLang="zh-CN" dirty="0" err="1"/>
              <a:t>dismissViewControllerAnimated:YES</a:t>
            </a:r>
            <a:r>
              <a:rPr lang="en-US" altLang="zh-CN" dirty="0"/>
              <a:t> </a:t>
            </a:r>
            <a:r>
              <a:rPr lang="en-US" altLang="zh-CN" dirty="0" err="1"/>
              <a:t>completion:nil</a:t>
            </a:r>
            <a:r>
              <a:rPr lang="en-US" altLang="zh-CN" dirty="0"/>
              <a:t>]</a:t>
            </a:r>
            <a:r>
              <a:rPr lang="en-US" altLang="zh-CN" dirty="0" smtClean="0"/>
              <a:t>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846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iPhone</a:t>
            </a:r>
            <a:r>
              <a:rPr lang="zh-TW" altLang="en-US" sz="2400" dirty="0"/>
              <a:t>音频处理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音频回放</a:t>
            </a:r>
            <a:r>
              <a:rPr lang="en-US" altLang="zh-TW" sz="2400" dirty="0"/>
              <a:t>(</a:t>
            </a:r>
            <a:r>
              <a:rPr lang="zh-TW" altLang="en-US" sz="2400" dirty="0"/>
              <a:t>重点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音频录制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iPhone</a:t>
            </a:r>
            <a:r>
              <a:rPr lang="zh-TW" altLang="en-US" sz="2400" dirty="0"/>
              <a:t>视频处理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视频回放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视频录制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sz="2400" dirty="0">
                <a:solidFill>
                  <a:srgbClr val="FFFFFF"/>
                </a:solidFill>
              </a:rPr>
              <a:t>照相机</a:t>
            </a:r>
            <a:endParaRPr kumimoji="1"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音频处理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71296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Core </a:t>
            </a:r>
            <a:r>
              <a:rPr lang="en-US" altLang="zh-CN" sz="2400" dirty="0">
                <a:solidFill>
                  <a:srgbClr val="FFFF00"/>
                </a:solidFill>
              </a:rPr>
              <a:t>Audio/AV Foundation</a:t>
            </a:r>
            <a:r>
              <a:rPr lang="zh-CN" altLang="en-US" sz="2400" dirty="0">
                <a:solidFill>
                  <a:srgbClr val="FFFF00"/>
                </a:solidFill>
              </a:rPr>
              <a:t>框架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集</a:t>
            </a:r>
            <a:r>
              <a:rPr lang="zh-CN" altLang="en-US" sz="2400" dirty="0"/>
              <a:t>播放、处理和录制音频为一体的专业级技术。</a:t>
            </a:r>
            <a:r>
              <a:rPr lang="zh-CN" altLang="en-US" sz="2400" dirty="0" smtClean="0"/>
              <a:t>可以同时播放一个或多个音频流</a:t>
            </a:r>
            <a:r>
              <a:rPr lang="zh-CN" altLang="en-US" sz="2400" dirty="0"/>
              <a:t>，录制音频。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Media </a:t>
            </a:r>
            <a:r>
              <a:rPr lang="en-US" altLang="zh-CN" sz="2400" dirty="0">
                <a:solidFill>
                  <a:srgbClr val="FFFF00"/>
                </a:solidFill>
              </a:rPr>
              <a:t>Player framework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程序可以访问</a:t>
            </a:r>
            <a:r>
              <a:rPr lang="en-US" altLang="zh-CN" sz="2400" dirty="0"/>
              <a:t>iPod touch</a:t>
            </a:r>
            <a:r>
              <a:rPr lang="zh-CN" altLang="en-US" sz="2400" dirty="0"/>
              <a:t>或</a:t>
            </a:r>
            <a:r>
              <a:rPr lang="en-US" altLang="zh-CN" sz="2400" dirty="0"/>
              <a:t>iPhone</a:t>
            </a:r>
            <a:r>
              <a:rPr lang="zh-CN" altLang="en-US" sz="2400" dirty="0"/>
              <a:t>中的音乐库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>
                <a:solidFill>
                  <a:srgbClr val="FFFF00"/>
                </a:solidFill>
              </a:rPr>
              <a:t>Audio </a:t>
            </a:r>
            <a:r>
              <a:rPr lang="en-US" altLang="zh-CHT" sz="2400" dirty="0">
                <a:solidFill>
                  <a:srgbClr val="FFFF00"/>
                </a:solidFill>
              </a:rPr>
              <a:t>Toolbox(</a:t>
            </a:r>
            <a:r>
              <a:rPr lang="zh-CHT" altLang="en-US" sz="2400" dirty="0">
                <a:solidFill>
                  <a:srgbClr val="FFFF00"/>
                </a:solidFill>
              </a:rPr>
              <a:t>不做要求</a:t>
            </a:r>
            <a:r>
              <a:rPr lang="en-US" altLang="zh-CHT" sz="2400" dirty="0">
                <a:solidFill>
                  <a:srgbClr val="FFFF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把声音文件放到队</a:t>
            </a:r>
            <a:r>
              <a:rPr lang="zh-CN" altLang="en-US" sz="2400" dirty="0"/>
              <a:t>列中然后逐个处理它们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err="1" smtClean="0">
                <a:solidFill>
                  <a:srgbClr val="FFFF00"/>
                </a:solidFill>
              </a:rPr>
              <a:t>OpenAL</a:t>
            </a:r>
            <a:r>
              <a:rPr lang="en-US" altLang="zh-CHT" sz="2400" dirty="0">
                <a:solidFill>
                  <a:srgbClr val="FFFF00"/>
                </a:solidFill>
              </a:rPr>
              <a:t>(</a:t>
            </a:r>
            <a:r>
              <a:rPr lang="zh-CHT" altLang="en-US" sz="2400" dirty="0">
                <a:solidFill>
                  <a:srgbClr val="FFFF00"/>
                </a:solidFill>
              </a:rPr>
              <a:t>不做要求</a:t>
            </a:r>
            <a:r>
              <a:rPr lang="en-US" altLang="zh-CHT" sz="2400" dirty="0">
                <a:solidFill>
                  <a:srgbClr val="FFFF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至于高级特效</a:t>
            </a:r>
            <a:r>
              <a:rPr lang="zh-CN" altLang="en-US" sz="2400" dirty="0"/>
              <a:t>，和</a:t>
            </a:r>
            <a:r>
              <a:rPr lang="en-US" altLang="zh-CN" sz="2400" dirty="0"/>
              <a:t>OpenGL</a:t>
            </a:r>
            <a:r>
              <a:rPr lang="zh-CN" altLang="en-US" sz="2400" dirty="0"/>
              <a:t>对图形的操作类</a:t>
            </a:r>
            <a:r>
              <a:rPr lang="zh-CN" altLang="en-US" sz="2400" dirty="0" smtClean="0"/>
              <a:t>似， </a:t>
            </a:r>
            <a:r>
              <a:rPr lang="en-US" altLang="zh-CN" sz="2400" dirty="0" err="1" smtClean="0"/>
              <a:t>OpenALAPI</a:t>
            </a:r>
            <a:r>
              <a:rPr lang="zh-CN" altLang="en-US" sz="2400" dirty="0"/>
              <a:t>也能播放</a:t>
            </a:r>
            <a:r>
              <a:rPr lang="en-US" altLang="zh-CN" sz="2400" dirty="0"/>
              <a:t>3D</a:t>
            </a:r>
            <a:r>
              <a:rPr lang="zh-CN" altLang="en-US" sz="2400" dirty="0"/>
              <a:t>效果的音频。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AVAudioPlayer</a:t>
            </a:r>
            <a:r>
              <a:rPr lang="zh-TW" altLang="en-US" b="0" dirty="0"/>
              <a:t>播放音频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初始化音频</a:t>
            </a:r>
            <a:r>
              <a:rPr lang="zh-CN" altLang="en-US" sz="2400" dirty="0"/>
              <a:t>播放器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监</a:t>
            </a:r>
            <a:r>
              <a:rPr lang="zh-CN" altLang="en-US" sz="2400" dirty="0"/>
              <a:t>控音量水平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回放进度和拖拽</a:t>
            </a:r>
            <a:r>
              <a:rPr lang="zh-CN" altLang="en-US" sz="2400" dirty="0"/>
              <a:t>播放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捕获回放结束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循环播放音频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CN" b="0" dirty="0" err="1"/>
              <a:t>AVAudioPlayer</a:t>
            </a:r>
            <a:r>
              <a:rPr lang="zh-CN" altLang="tr-TR" b="0" dirty="0"/>
              <a:t>方法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AVAudioPlayer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*player=[[</a:t>
            </a:r>
            <a:r>
              <a:rPr lang="en-US" altLang="zh-CN" sz="2000" dirty="0" err="1"/>
              <a:t>AVAudioPlayer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initWithContentsOfURL</a:t>
            </a:r>
            <a:r>
              <a:rPr lang="en-US" altLang="zh-CN" sz="2000" dirty="0"/>
              <a:t>:</a:t>
            </a:r>
          </a:p>
          <a:p>
            <a:pPr lvl="1">
              <a:lnSpc>
                <a:spcPct val="140000"/>
              </a:lnSpc>
              <a:buClr>
                <a:srgbClr val="00FFFF"/>
              </a:buClr>
            </a:pPr>
            <a:r>
              <a:rPr lang="en-US" altLang="zh-CN" sz="2000" dirty="0"/>
              <a:t>[NSURL </a:t>
            </a:r>
            <a:r>
              <a:rPr lang="en-US" altLang="zh-CN" sz="2000" dirty="0" err="1"/>
              <a:t>fileURLWithPath:self.path</a:t>
            </a:r>
            <a:r>
              <a:rPr lang="en-US" altLang="zh-CN" sz="2000" dirty="0"/>
              <a:t>] error:&amp;error]; //</a:t>
            </a:r>
            <a:r>
              <a:rPr lang="zh-CN" altLang="en-US" sz="2000" dirty="0"/>
              <a:t>声音播放器对象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/>
              <a:t>播放器初始化完成后就可以准备回放了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该方法预载入播放器的缓冲区并初始化音频回放硬件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prepareToPlay</a:t>
            </a:r>
            <a:r>
              <a:rPr lang="en-US" altLang="zh-CN" sz="2000" dirty="0"/>
              <a:t>]; //</a:t>
            </a:r>
            <a:r>
              <a:rPr lang="zh-CN" altLang="en-US" sz="2000" dirty="0"/>
              <a:t>准备播放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play</a:t>
            </a:r>
            <a:r>
              <a:rPr lang="en-US" altLang="zh-CN" sz="2000" dirty="0"/>
              <a:t>]; //</a:t>
            </a:r>
            <a:r>
              <a:rPr lang="zh-CN" altLang="en-US" sz="2000" dirty="0"/>
              <a:t>播放音乐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pause</a:t>
            </a:r>
            <a:r>
              <a:rPr lang="en-US" altLang="zh-CN" sz="2000" dirty="0"/>
              <a:t>]; //</a:t>
            </a:r>
            <a:r>
              <a:rPr lang="zh-CN" altLang="en-US" sz="2000" dirty="0"/>
              <a:t>暂停播放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stop</a:t>
            </a:r>
            <a:r>
              <a:rPr lang="en-US" altLang="zh-CN" sz="2000" dirty="0"/>
              <a:t>]; //</a:t>
            </a:r>
            <a:r>
              <a:rPr lang="zh-CN" altLang="en-US" sz="2000" dirty="0"/>
              <a:t>停止播放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updateMeters</a:t>
            </a:r>
            <a:r>
              <a:rPr lang="en-US" altLang="zh-CN" sz="2000" dirty="0"/>
              <a:t>]; //</a:t>
            </a:r>
            <a:r>
              <a:rPr lang="zh-CN" altLang="en-US" sz="2000" dirty="0"/>
              <a:t>更新进度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setNumberOfLoops</a:t>
            </a:r>
            <a:r>
              <a:rPr lang="en-US" altLang="zh-CN" sz="2000" dirty="0"/>
              <a:t>:999999] //</a:t>
            </a:r>
            <a:r>
              <a:rPr lang="zh-CN" altLang="en-US" sz="2000" dirty="0"/>
              <a:t>设置循环次数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averagePowerForChannel</a:t>
            </a:r>
            <a:r>
              <a:rPr lang="en-US" altLang="zh-CN" sz="2000" dirty="0"/>
              <a:t>:0]; //</a:t>
            </a:r>
            <a:r>
              <a:rPr lang="zh-CN" altLang="en-US" sz="2000" dirty="0"/>
              <a:t>平均振幅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peakPowerForChannel</a:t>
            </a:r>
            <a:r>
              <a:rPr lang="en-US" altLang="zh-CN" sz="2000" dirty="0"/>
              <a:t>:0]; //</a:t>
            </a:r>
            <a:r>
              <a:rPr lang="zh-CN" altLang="en-US" sz="2000" dirty="0"/>
              <a:t>最高振幅</a:t>
            </a:r>
            <a:endParaRPr lang="zh-TW" altLang="en-US" sz="20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CN" b="0" dirty="0" err="1"/>
              <a:t>AVAudioPlayer</a:t>
            </a:r>
            <a:r>
              <a:rPr lang="zh-CN" altLang="tr-TR" b="0" dirty="0"/>
              <a:t>属性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539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启用计量功能就能在回放或录制音频时查看音量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self.player.meteringEnabled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YES;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volumeSlider.value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self.player.volume</a:t>
            </a:r>
            <a:r>
              <a:rPr lang="en-US" altLang="zh-CN" sz="2400" dirty="0"/>
              <a:t>;//</a:t>
            </a:r>
            <a:r>
              <a:rPr lang="zh-CN" altLang="en-US" sz="2400" dirty="0"/>
              <a:t>获取音量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self.player.currentTime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//</a:t>
            </a:r>
            <a:r>
              <a:rPr lang="zh-TW" altLang="en-US" sz="2400" dirty="0"/>
              <a:t>当前时间，加值实现快进，减值实现后退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self.player.duration</a:t>
            </a:r>
            <a:r>
              <a:rPr lang="en-US" altLang="zh-TW" sz="2400" dirty="0"/>
              <a:t>; //</a:t>
            </a:r>
            <a:r>
              <a:rPr lang="zh-TW" altLang="en-US" sz="2400" dirty="0"/>
              <a:t>持续时间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self.player.playing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正在播放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self.player.delegate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self; //</a:t>
            </a:r>
            <a:r>
              <a:rPr lang="zh-CN" altLang="en-US" sz="2400" dirty="0"/>
              <a:t>设置委托，参考下一</a:t>
            </a:r>
            <a:r>
              <a:rPr lang="en-US" altLang="zh-CN" sz="2400" dirty="0"/>
              <a:t>PPT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timer </a:t>
            </a:r>
            <a:r>
              <a:rPr lang="en-US" altLang="zh-CN" sz="2400" dirty="0"/>
              <a:t>= [</a:t>
            </a:r>
            <a:r>
              <a:rPr lang="en-US" altLang="zh-CN" sz="2400" dirty="0" err="1"/>
              <a:t>NSTimer</a:t>
            </a:r>
            <a:r>
              <a:rPr lang="en-US" altLang="zh-CN" sz="2400" dirty="0"/>
              <a:t> scheduledTimerWithTimeInterval:0.1f </a:t>
            </a:r>
            <a:r>
              <a:rPr lang="en-US" altLang="zh-CN" sz="2400" dirty="0" err="1" smtClean="0"/>
              <a:t>target:self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selector</a:t>
            </a:r>
            <a:r>
              <a:rPr lang="en-US" altLang="zh-CN" sz="2400" dirty="0"/>
              <a:t>:@selector(</a:t>
            </a:r>
            <a:r>
              <a:rPr lang="en-US" altLang="zh-CN" sz="2400" dirty="0" err="1"/>
              <a:t>updateMeters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userInfo:nil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repeats:YES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timer invalidate]; //</a:t>
            </a:r>
            <a:r>
              <a:rPr lang="zh-CN" altLang="en-US" sz="2400" dirty="0"/>
              <a:t>重新计时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AVAudioPlayerDelegate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559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/>
              <a:t>@protocol </a:t>
            </a:r>
            <a:r>
              <a:rPr lang="en-US" altLang="zh-CN" sz="1600" dirty="0" err="1"/>
              <a:t>AVAudioPlayerDelegate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NSObject</a:t>
            </a:r>
            <a:r>
              <a:rPr lang="en-US" altLang="zh-CN" sz="16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@optional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</a:t>
            </a:r>
            <a:r>
              <a:rPr lang="zh-CN" altLang="en-US" sz="1600" dirty="0"/>
              <a:t>成功播放完成调用*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audioPlayerDidFinishPlaying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successfully:(BOOL)flag;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解码时出错会调用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audioPlayerDecodeErrorDidOccur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error:(</a:t>
            </a:r>
            <a:r>
              <a:rPr lang="en-US" altLang="zh-CN" sz="1600" dirty="0" err="1"/>
              <a:t>NSError</a:t>
            </a:r>
            <a:r>
              <a:rPr lang="en-US" altLang="zh-CN" sz="1600" dirty="0"/>
              <a:t> *)error;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#if TARGET_OS_IPHONE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音频会话被中断时调用，这时播放器会暂停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audioPlayerBeginInterruption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音频会话中断结束时调用，这时播放器会恢复到正在播放状态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audioPlayerEndInterruption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</a:t>
            </a:r>
            <a:r>
              <a:rPr lang="en-US" altLang="zh-CN" sz="1600" dirty="0" err="1"/>
              <a:t>withFlags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NSUInteger</a:t>
            </a:r>
            <a:r>
              <a:rPr lang="en-US" altLang="zh-CN" sz="1600" dirty="0"/>
              <a:t>)flags NS_AVAILABLE_IPHONE(4_0);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</a:t>
            </a:r>
            <a:r>
              <a:rPr lang="zh-CN" altLang="en-US" sz="1600" dirty="0"/>
              <a:t>上面方法没实现时使用该方法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audioPlayerEndInterruption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#</a:t>
            </a:r>
            <a:r>
              <a:rPr lang="en-US" altLang="zh-CN" sz="1600" dirty="0" err="1"/>
              <a:t>endif</a:t>
            </a:r>
            <a:r>
              <a:rPr lang="en-US" altLang="zh-CN" sz="1600" dirty="0"/>
              <a:t> // TARGET_OS_IPHONE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@end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播放系统声音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62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系统</a:t>
            </a:r>
            <a:r>
              <a:rPr lang="zh-CN" altLang="en-US" sz="2000" dirty="0"/>
              <a:t>声音特点：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长度较</a:t>
            </a:r>
            <a:r>
              <a:rPr lang="zh-CN" altLang="en-US" sz="2000" dirty="0"/>
              <a:t>短、不提供回放、不提供音量控制、不能暂停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其实就是把音频文件如系统</a:t>
            </a:r>
            <a:r>
              <a:rPr lang="zh-CN" altLang="en-US" sz="2000" dirty="0"/>
              <a:t>声音一般播放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000" dirty="0" smtClean="0"/>
              <a:t>参</a:t>
            </a:r>
            <a:r>
              <a:rPr lang="ja-JP" altLang="en-US" sz="2000" dirty="0"/>
              <a:t>考案例： </a:t>
            </a:r>
            <a:r>
              <a:rPr lang="en-US" altLang="ja-JP" sz="2000" dirty="0" err="1"/>
              <a:t>textToSpeech</a:t>
            </a:r>
            <a:endParaRPr lang="en-US" altLang="ja-JP" sz="2000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SystemSoundID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/>
              <a:t>soundID</a:t>
            </a:r>
            <a:r>
              <a:rPr lang="en-US" altLang="zh-CN" sz="2000" dirty="0"/>
              <a:t>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soundID</a:t>
            </a:r>
            <a:r>
              <a:rPr lang="en-US" altLang="zh-CN" sz="2000" dirty="0" smtClean="0"/>
              <a:t> == 0)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 smtClean="0"/>
              <a:t>NSString</a:t>
            </a:r>
            <a:r>
              <a:rPr lang="en-US" altLang="zh-CN" sz="2000" dirty="0" smtClean="0"/>
              <a:t> *path = [[</a:t>
            </a:r>
            <a:r>
              <a:rPr lang="en-US" altLang="zh-CN" sz="2000" dirty="0" err="1" smtClean="0"/>
              <a:t>NSBundle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mainBundle</a:t>
            </a:r>
            <a:r>
              <a:rPr lang="en-US" altLang="zh-CN" sz="2000" dirty="0" smtClean="0"/>
              <a:t>] </a:t>
            </a:r>
            <a:r>
              <a:rPr lang="en-US" altLang="zh-CN" sz="2000" dirty="0" err="1" smtClean="0"/>
              <a:t>pathForResource</a:t>
            </a:r>
            <a:r>
              <a:rPr lang="en-US" altLang="zh-CN" sz="2000" dirty="0" smtClean="0"/>
              <a:t>:@"xxx" </a:t>
            </a:r>
            <a:r>
              <a:rPr lang="en-US" altLang="zh-CN" sz="2000" dirty="0" err="1" smtClean="0"/>
              <a:t>ofType</a:t>
            </a:r>
            <a:r>
              <a:rPr lang="en-US" altLang="zh-CN" sz="2000" dirty="0" smtClean="0"/>
              <a:t>:@"</a:t>
            </a:r>
            <a:r>
              <a:rPr lang="en-US" altLang="zh-CN" sz="2000" dirty="0" err="1" smtClean="0"/>
              <a:t>caff</a:t>
            </a:r>
            <a:r>
              <a:rPr lang="en-US" altLang="zh-CN" sz="2000" dirty="0" smtClean="0"/>
              <a:t>"];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NSURL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[NSURL </a:t>
            </a:r>
            <a:r>
              <a:rPr lang="en-US" altLang="zh-CN" sz="2000" dirty="0" err="1"/>
              <a:t>fileURLWithPath:path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注册声音来获取声音</a:t>
            </a:r>
            <a:r>
              <a:rPr lang="en-US" altLang="zh-CN" sz="2000" dirty="0"/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FFFF00"/>
                </a:solidFill>
              </a:rPr>
              <a:t>AudioServicesCreateSystemSoundID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/>
              <a:t>((</a:t>
            </a:r>
            <a:r>
              <a:rPr lang="en-US" altLang="zh-CN" sz="2000" dirty="0" err="1"/>
              <a:t>CFURLRef</a:t>
            </a:r>
            <a:r>
              <a:rPr lang="en-US" altLang="zh-CN" sz="2000" dirty="0"/>
              <a:t>)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&amp;</a:t>
            </a:r>
            <a:r>
              <a:rPr lang="en-US" altLang="zh-CN" sz="2000" dirty="0" err="1">
                <a:solidFill>
                  <a:schemeClr val="accent3"/>
                </a:solidFill>
              </a:rPr>
              <a:t>soundID</a:t>
            </a:r>
            <a:r>
              <a:rPr lang="en-US" altLang="zh-CN" sz="20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FFFF00"/>
                </a:solidFill>
              </a:rPr>
              <a:t>AudioServicesPlaySystemSound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soundID</a:t>
            </a:r>
            <a:r>
              <a:rPr lang="en-US" altLang="zh-CN" sz="2000" dirty="0"/>
              <a:t>); //</a:t>
            </a:r>
            <a:r>
              <a:rPr lang="zh-CN" altLang="en-US" sz="2000" dirty="0"/>
              <a:t>播放声音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 err="1">
                <a:solidFill>
                  <a:srgbClr val="FFFF00"/>
                </a:solidFill>
              </a:rPr>
              <a:t>AudioServicesDisposeSystemSoundID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soundID</a:t>
            </a:r>
            <a:r>
              <a:rPr lang="en-US" altLang="zh-TW" sz="2000" dirty="0"/>
              <a:t>); //</a:t>
            </a:r>
            <a:r>
              <a:rPr lang="zh-TW" altLang="en-US" sz="2000" dirty="0"/>
              <a:t>从系统上去掉声音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soundID</a:t>
            </a:r>
            <a:r>
              <a:rPr lang="en-US" altLang="zh-CN" sz="2000" dirty="0"/>
              <a:t> = 0;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访问资料库中的音乐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/>
              <a:t>iPhone</a:t>
            </a:r>
            <a:r>
              <a:rPr lang="zh-CHT" altLang="en-US" sz="2400" dirty="0"/>
              <a:t>具有</a:t>
            </a:r>
            <a:r>
              <a:rPr lang="en-US" altLang="zh-CHT" sz="2400" dirty="0"/>
              <a:t>iPod</a:t>
            </a:r>
            <a:r>
              <a:rPr lang="zh-CHT" altLang="en-US" sz="2400" dirty="0"/>
              <a:t>的功能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 err="1"/>
              <a:t>MPMediaPickerController</a:t>
            </a:r>
            <a:r>
              <a:rPr lang="zh-TW" altLang="en-US" sz="2400" dirty="0"/>
              <a:t>选择</a:t>
            </a:r>
            <a:r>
              <a:rPr lang="en-US" altLang="zh-TW" sz="2400" dirty="0"/>
              <a:t>iPhone</a:t>
            </a:r>
            <a:r>
              <a:rPr lang="zh-TW" altLang="en-US" sz="2400" dirty="0"/>
              <a:t>音乐库中的音乐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可以参</a:t>
            </a:r>
            <a:r>
              <a:rPr lang="zh-TW" altLang="en-US" sz="2400" dirty="0"/>
              <a:t>考案例</a:t>
            </a:r>
            <a:r>
              <a:rPr lang="en-US" altLang="zh-TW" sz="2400" dirty="0" err="1"/>
              <a:t>iPodTest</a:t>
            </a:r>
            <a:r>
              <a:rPr lang="en-US" altLang="zh-TW" sz="2400" dirty="0"/>
              <a:t>,</a:t>
            </a:r>
            <a:r>
              <a:rPr lang="zh-TW" altLang="en-US" sz="2400" dirty="0"/>
              <a:t>不做讲解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AVAudioRecorder</a:t>
            </a:r>
            <a:r>
              <a:rPr lang="en-US" altLang="zh-TW" b="0" dirty="0"/>
              <a:t> </a:t>
            </a:r>
            <a:r>
              <a:rPr lang="zh-TW" altLang="en-US" b="0" dirty="0"/>
              <a:t>录音 </a:t>
            </a:r>
            <a:r>
              <a:rPr lang="en-US" altLang="zh-TW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20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err="1" smtClean="0"/>
              <a:t>NSMutableDictionary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*settings = [</a:t>
            </a:r>
            <a:r>
              <a:rPr lang="en-US" altLang="zh-CN" sz="1600" dirty="0" err="1"/>
              <a:t>NSMutableDictionary</a:t>
            </a:r>
            <a:r>
              <a:rPr lang="en-US" altLang="zh-CN" sz="1600" dirty="0"/>
              <a:t> dictionary];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numberWithInt:kAudioFormatLinearPCM</a:t>
            </a:r>
            <a:r>
              <a:rPr lang="en-US" altLang="zh-CN" sz="1600" dirty="0" smtClean="0"/>
              <a:t>] </a:t>
            </a:r>
            <a:r>
              <a:rPr lang="en-US" altLang="zh-CN" sz="1600" dirty="0" err="1" smtClean="0"/>
              <a:t>forKey:AVFormatIDKey</a:t>
            </a:r>
            <a:r>
              <a:rPr lang="en-US" altLang="zh-CN" sz="1600" dirty="0"/>
              <a:t>]; //id</a:t>
            </a:r>
            <a:r>
              <a:rPr lang="zh-CN" altLang="en-US" sz="1600" dirty="0"/>
              <a:t>号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numberWithFloat:8000.0] </a:t>
            </a:r>
            <a:r>
              <a:rPr lang="en-US" altLang="zh-CN" sz="1600" dirty="0" err="1"/>
              <a:t>forKey:AVSampleRateKey</a:t>
            </a:r>
            <a:r>
              <a:rPr lang="en-US" altLang="zh-CN" sz="1600" dirty="0"/>
              <a:t>];//</a:t>
            </a:r>
            <a:r>
              <a:rPr lang="zh-CN" altLang="en-US" sz="1600" dirty="0"/>
              <a:t>采样率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通道的数目 </a:t>
            </a:r>
            <a:r>
              <a:rPr lang="en-US" altLang="zh-CN" sz="1600" dirty="0"/>
              <a:t>1</a:t>
            </a:r>
            <a:r>
              <a:rPr lang="zh-CN" altLang="en-US" sz="1600" dirty="0"/>
              <a:t>为单通道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numberWithInt</a:t>
            </a:r>
            <a:r>
              <a:rPr lang="en-US" altLang="zh-CN" sz="1600" dirty="0"/>
              <a:t>: 1] </a:t>
            </a:r>
            <a:r>
              <a:rPr lang="en-US" altLang="zh-CN" sz="1600" dirty="0" err="1"/>
              <a:t>forKey:AVNumberOfChannelsKey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TW" sz="1600" dirty="0"/>
              <a:t>// </a:t>
            </a:r>
            <a:r>
              <a:rPr lang="zh-TW" altLang="en-US" sz="1600" dirty="0"/>
              <a:t>采样位数 默认 </a:t>
            </a:r>
            <a:r>
              <a:rPr lang="en-US" altLang="zh-TW" sz="1600" dirty="0"/>
              <a:t>16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numberWithInt:16] </a:t>
            </a:r>
            <a:r>
              <a:rPr lang="en-US" altLang="zh-CN" sz="1600" dirty="0" err="1"/>
              <a:t>forKey:AVLinearPCMBitDepthKey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通信双方交流的字节等以什么样的顺序传送。如果不达成一致的规则，通信双方将无法进行正确的编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译码从而导致通信失败</a:t>
            </a:r>
            <a:r>
              <a:rPr lang="zh-CN" altLang="en-US" sz="1600" dirty="0"/>
              <a:t>。目前通常采用</a:t>
            </a:r>
            <a:r>
              <a:rPr lang="en-US" altLang="zh-CN" sz="1600" dirty="0"/>
              <a:t>big-endian</a:t>
            </a:r>
            <a:r>
              <a:rPr lang="zh-CN" altLang="en-US" sz="1600" dirty="0"/>
              <a:t>和</a:t>
            </a:r>
            <a:r>
              <a:rPr lang="en-US" altLang="zh-CN" sz="1600" dirty="0"/>
              <a:t>little-endian</a:t>
            </a:r>
            <a:r>
              <a:rPr lang="zh-CN" altLang="en-US" sz="1600" dirty="0"/>
              <a:t>两种字节存储机制描述在多字节</a:t>
            </a:r>
            <a:r>
              <a:rPr lang="zh-CN" altLang="en-US" sz="1600" dirty="0" smtClean="0"/>
              <a:t>数中各个字节</a:t>
            </a:r>
            <a:r>
              <a:rPr lang="zh-CN" altLang="en-US" sz="1600" dirty="0"/>
              <a:t>的存储顺序。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numberWithBool:NO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forKey:AVLinearPCMIsBigEndianKey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en-US" altLang="zh-CN" sz="1600" dirty="0"/>
              <a:t>//</a:t>
            </a:r>
            <a:r>
              <a:rPr lang="zh-CN" altLang="en-US" sz="1600" dirty="0"/>
              <a:t>采样信号是整数还是浮点数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numberWithBool:NO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forKey:AVLinearPCMIsFloatKey</a:t>
            </a:r>
            <a:r>
              <a:rPr lang="en-US" altLang="zh-CN" sz="1600" dirty="0"/>
              <a:t>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NSURL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[NSURL </a:t>
            </a:r>
            <a:r>
              <a:rPr lang="en-US" altLang="zh-CN" sz="1600" dirty="0" err="1"/>
              <a:t>fileURLWithPath:FILEPATH</a:t>
            </a:r>
            <a:r>
              <a:rPr lang="en-US" altLang="zh-CN" sz="1600" dirty="0"/>
              <a:t>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err="1" smtClean="0"/>
              <a:t>self.recorder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[[</a:t>
            </a:r>
            <a:r>
              <a:rPr lang="en-US" altLang="zh-CN" sz="1600" dirty="0" err="1"/>
              <a:t>AVAudioRecorder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initWithURL:url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settings:settings</a:t>
            </a:r>
            <a:r>
              <a:rPr lang="en-US" altLang="zh-CN" sz="1600" dirty="0"/>
              <a:t> error:&amp;error];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157296635</TotalTime>
  <Pages>0</Pages>
  <Words>1748</Words>
  <Characters>0</Characters>
  <Application>Microsoft Macintosh PowerPoint</Application>
  <DocSecurity>0</DocSecurity>
  <PresentationFormat>全屏显示(4:3)</PresentationFormat>
  <Lines>0</Lines>
  <Paragraphs>248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平衡</vt:lpstr>
      <vt:lpstr>Lesson 15:多媒体应用开发</vt:lpstr>
      <vt:lpstr>iPhone音频处理</vt:lpstr>
      <vt:lpstr>AVAudioPlayer播放音频</vt:lpstr>
      <vt:lpstr>AVAudioPlayer方法</vt:lpstr>
      <vt:lpstr>AVAudioPlayer属性</vt:lpstr>
      <vt:lpstr>AVAudioPlayerDelegate</vt:lpstr>
      <vt:lpstr>播放系统声音</vt:lpstr>
      <vt:lpstr>访问资料库中的音乐</vt:lpstr>
      <vt:lpstr>AVAudioRecorder 录音 1</vt:lpstr>
      <vt:lpstr>AVAudioRecorder 录音 2</vt:lpstr>
      <vt:lpstr>AVAudioSession</vt:lpstr>
      <vt:lpstr>AVAudioRecorderDelegate</vt:lpstr>
      <vt:lpstr>使用媒体播放器播放视频</vt:lpstr>
      <vt:lpstr>视频播放实例 MPMoviePlayerController</vt:lpstr>
      <vt:lpstr>视频播放实例</vt:lpstr>
      <vt:lpstr>录制视频 1</vt:lpstr>
      <vt:lpstr>录制视频 2</vt:lpstr>
      <vt:lpstr>照相机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7056</cp:revision>
  <cp:lastPrinted>1899-12-30T00:00:00Z</cp:lastPrinted>
  <dcterms:created xsi:type="dcterms:W3CDTF">2012-07-12T07:10:00Z</dcterms:created>
  <dcterms:modified xsi:type="dcterms:W3CDTF">2015-03-16T13:05:26Z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