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4"/>
  </p:notesMasterIdLst>
  <p:handoutMasterIdLst>
    <p:handoutMasterId r:id="rId5"/>
  </p:handoutMasterIdLst>
  <p:sldIdLst>
    <p:sldId id="1551" r:id="rId2"/>
    <p:sldId id="1552" r:id="rId3"/>
  </p:sldIdLst>
  <p:sldSz cx="9144000" cy="6858000" type="screen4x3"/>
  <p:notesSz cx="6797675" cy="987425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15/5/7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15/5/7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oschina.net/u/1245365/blog/1964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18: </a:t>
            </a:r>
            <a:r>
              <a:rPr lang="zh-CN" altLang="en-US" b="0" dirty="0" smtClean="0"/>
              <a:t>真机调试、证书</a:t>
            </a:r>
            <a:r>
              <a:rPr lang="zh-CN" altLang="en-US" b="0" dirty="0" smtClean="0"/>
              <a:t>操作</a:t>
            </a:r>
            <a:r>
              <a:rPr lang="zh-CN" altLang="en-US" b="0" dirty="0" smtClean="0"/>
              <a:t>、推送服务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>
                <a:hlinkClick r:id="rId2"/>
              </a:rPr>
              <a:t>可参考：</a:t>
            </a:r>
            <a:r>
              <a:rPr kumimoji="1" lang="de-DE" altLang="zh-CN" sz="2400" dirty="0" smtClean="0">
                <a:hlinkClick r:id="rId2"/>
              </a:rPr>
              <a:t>http</a:t>
            </a:r>
            <a:r>
              <a:rPr kumimoji="1" lang="de-DE" altLang="zh-CN" sz="2400" dirty="0">
                <a:hlinkClick r:id="rId2"/>
              </a:rPr>
              <a:t>://my.oschina.net/u/1245365/blog/</a:t>
            </a:r>
            <a:r>
              <a:rPr kumimoji="1" lang="de-DE" altLang="zh-CN" sz="2400" dirty="0" smtClean="0">
                <a:hlinkClick r:id="rId2"/>
              </a:rPr>
              <a:t>196420</a:t>
            </a:r>
            <a:endParaRPr kumimoji="1" lang="de-DE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/>
              <a:t>推送技术介绍</a:t>
            </a:r>
            <a:endParaRPr kumimoji="1" lang="de-DE" altLang="zh-CN" sz="2400" dirty="0" smtClean="0"/>
          </a:p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endParaRPr kumimoji="1" lang="de-DE" altLang="zh-CN" sz="2400" dirty="0"/>
          </a:p>
          <a:p>
            <a:pPr>
              <a:buClr>
                <a:srgbClr val="00FFFF"/>
              </a:buClr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推送技术介绍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拉技术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request</a:t>
            </a:r>
            <a:r>
              <a:rPr lang="en-US" altLang="zh-CN" sz="2000" dirty="0"/>
              <a:t>-response</a:t>
            </a:r>
            <a:r>
              <a:rPr lang="zh-CN" altLang="en-US" sz="2000" dirty="0"/>
              <a:t>模式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只有请</a:t>
            </a:r>
            <a:r>
              <a:rPr lang="zh-CN" altLang="en-US" sz="2000" dirty="0"/>
              <a:t>求了才会有响应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推技术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服务器主动推数据到客户端</a:t>
            </a:r>
            <a:r>
              <a:rPr lang="zh-CN" altLang="en-US" sz="2000" dirty="0"/>
              <a:t>，不需要请求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000" dirty="0" smtClean="0"/>
              <a:t>推送</a:t>
            </a:r>
            <a:r>
              <a:rPr lang="ja-JP" altLang="en-US" sz="2000" dirty="0"/>
              <a:t>提供商</a:t>
            </a:r>
            <a:r>
              <a:rPr lang="en-US" altLang="ja-JP" sz="2000" dirty="0"/>
              <a:t>--&gt;</a:t>
            </a:r>
            <a:r>
              <a:rPr lang="en-US" altLang="ja-JP" sz="2000" dirty="0">
                <a:solidFill>
                  <a:schemeClr val="accent3"/>
                </a:solidFill>
              </a:rPr>
              <a:t>APNS</a:t>
            </a:r>
            <a:r>
              <a:rPr lang="en-US" altLang="ja-JP" sz="2000" dirty="0"/>
              <a:t>--&gt;iPhone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chemeClr val="accent5"/>
                </a:solidFill>
              </a:rPr>
              <a:t>不可靠</a:t>
            </a:r>
            <a:r>
              <a:rPr lang="zh-CN" altLang="en-US" sz="2000" dirty="0">
                <a:solidFill>
                  <a:schemeClr val="accent5"/>
                </a:solidFill>
              </a:rPr>
              <a:t>、不保证顺序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模拟器上</a:t>
            </a:r>
            <a:r>
              <a:rPr lang="zh-CN" altLang="en-US" sz="2000" dirty="0"/>
              <a:t>看不到效果，而且需要通过</a:t>
            </a:r>
            <a:r>
              <a:rPr lang="en-US" altLang="zh-CN" sz="2000" dirty="0"/>
              <a:t>Apple</a:t>
            </a:r>
            <a:r>
              <a:rPr lang="zh-CN" altLang="en-US" sz="2000" dirty="0" smtClean="0"/>
              <a:t>审核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FFFF00"/>
                </a:solidFill>
              </a:rPr>
              <a:t>可参考</a:t>
            </a:r>
            <a:r>
              <a:rPr kumimoji="1" lang="en-US" altLang="zh-CN" sz="2000" dirty="0">
                <a:solidFill>
                  <a:srgbClr val="FFFF00"/>
                </a:solidFill>
              </a:rPr>
              <a:t>https://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developer.apple.com</a:t>
            </a:r>
            <a:r>
              <a:rPr kumimoji="1" lang="en-US" altLang="zh-CN" sz="2000" dirty="0">
                <a:solidFill>
                  <a:srgbClr val="FFFF00"/>
                </a:solidFill>
              </a:rPr>
              <a:t>/library/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ios</a:t>
            </a:r>
            <a:r>
              <a:rPr kumimoji="1" lang="en-US" altLang="zh-CN" sz="2000" dirty="0">
                <a:solidFill>
                  <a:srgbClr val="FFFF00"/>
                </a:solidFill>
              </a:rPr>
              <a:t>/documentation/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NetworkingInternet</a:t>
            </a:r>
            <a:r>
              <a:rPr kumimoji="1" lang="en-US" altLang="zh-CN" sz="2000" dirty="0">
                <a:solidFill>
                  <a:srgbClr val="FFFF00"/>
                </a:solidFill>
              </a:rPr>
              <a:t>/Conceptual/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RemoteNotificationsPG</a:t>
            </a:r>
            <a:r>
              <a:rPr kumimoji="1" lang="en-US" altLang="zh-CN" sz="2000" dirty="0">
                <a:solidFill>
                  <a:srgbClr val="FFFF00"/>
                </a:solidFill>
              </a:rPr>
              <a:t>/Chapters/</a:t>
            </a:r>
            <a:r>
              <a:rPr kumimoji="1" lang="en-US" altLang="zh-CN" sz="2000" dirty="0" err="1">
                <a:solidFill>
                  <a:srgbClr val="FFFF00"/>
                </a:solidFill>
              </a:rPr>
              <a:t>ApplePushService.html</a:t>
            </a:r>
            <a:endParaRPr kumimoji="1"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3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86</Words>
  <Characters>0</Characters>
  <Application>Microsoft Macintosh PowerPoint</Application>
  <DocSecurity>0</DocSecurity>
  <PresentationFormat>全屏显示(4:3)</PresentationFormat>
  <Lines>0</Lines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平衡</vt:lpstr>
      <vt:lpstr>Lesson 18: 真机调试、证书操作、推送服务</vt:lpstr>
      <vt:lpstr>推送技术介绍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7087</cp:revision>
  <cp:lastPrinted>1899-12-30T00:00:00Z</cp:lastPrinted>
  <dcterms:created xsi:type="dcterms:W3CDTF">2012-07-12T07:10:00Z</dcterms:created>
  <dcterms:modified xsi:type="dcterms:W3CDTF">2015-05-07T03:01:55Z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