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浅拷贝</a:t>
            </a:r>
            <a:r>
              <a:rPr lang="en-US" altLang="zh-CN" b="0" dirty="0"/>
              <a:t>&amp;</a:t>
            </a:r>
            <a:r>
              <a:rPr lang="zh-CN" altLang="en-US" b="0" dirty="0"/>
              <a:t>深拷贝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/>
              <a:t>ARC</a:t>
            </a:r>
            <a:r>
              <a:rPr kumimoji="1" lang="zh-CN" altLang="en-US" sz="3600" dirty="0"/>
              <a:t>和非</a:t>
            </a:r>
            <a:r>
              <a:rPr kumimoji="1" lang="en-US" altLang="zh-CN" sz="3600" dirty="0"/>
              <a:t>ARC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OC语言-浅拷贝&amp;深拷贝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7105</cp:revision>
  <cp:lastPrinted>1899-12-30T00:00:00Z</cp:lastPrinted>
  <dcterms:created xsi:type="dcterms:W3CDTF">2012-07-12T07:10:00Z</dcterms:created>
  <dcterms:modified xsi:type="dcterms:W3CDTF">2015-03-18T12:36:02Z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