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设计模式</a:t>
            </a:r>
            <a:r>
              <a:rPr lang="en-US" altLang="zh-CN" b="0" dirty="0" smtClean="0"/>
              <a:t>-</a:t>
            </a:r>
            <a:r>
              <a:rPr lang="zh-CN" altLang="en-US" b="0" dirty="0"/>
              <a:t>委托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 smtClean="0"/>
              <a:t>委托</a:t>
            </a:r>
            <a:r>
              <a:rPr kumimoji="1" lang="zh-CN" altLang="zh-CN" sz="3600" dirty="0" smtClean="0"/>
              <a:t>（</a:t>
            </a:r>
            <a:r>
              <a:rPr kumimoji="1" lang="en-US" altLang="zh-CN" sz="3600" dirty="0" smtClean="0"/>
              <a:t>delegate</a:t>
            </a:r>
            <a:r>
              <a:rPr kumimoji="1" lang="zh-CN" altLang="en-US" sz="3600" dirty="0" smtClean="0"/>
              <a:t>）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17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OC语言-设计模式-委托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7108</cp:revision>
  <cp:lastPrinted>1899-12-30T00:00:00Z</cp:lastPrinted>
  <dcterms:created xsi:type="dcterms:W3CDTF">2012-07-12T07:10:00Z</dcterms:created>
  <dcterms:modified xsi:type="dcterms:W3CDTF">2015-03-16T15:23:17Z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