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3"/>
  </p:notesMasterIdLst>
  <p:handoutMasterIdLst>
    <p:handoutMasterId r:id="rId4"/>
  </p:handoutMasterIdLst>
  <p:sldIdLst>
    <p:sldId id="1551" r:id="rId2"/>
  </p:sldIdLst>
  <p:sldSz cx="9144000" cy="6858000" type="screen4x3"/>
  <p:notesSz cx="6797675" cy="9874250"/>
  <p:custDataLst>
    <p:tags r:id="rId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208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15/3/16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OC</a:t>
            </a:r>
            <a:r>
              <a:rPr lang="zh-CN" altLang="en-US" b="0" dirty="0" smtClean="0"/>
              <a:t>语言</a:t>
            </a:r>
            <a:r>
              <a:rPr lang="en-US" altLang="zh-CN" b="0" dirty="0" smtClean="0"/>
              <a:t>-</a:t>
            </a:r>
            <a:r>
              <a:rPr lang="zh-CN" altLang="en-US" b="0" dirty="0"/>
              <a:t>设计模式</a:t>
            </a:r>
            <a:r>
              <a:rPr lang="en-US" altLang="zh-CN" b="0" dirty="0"/>
              <a:t>-</a:t>
            </a:r>
            <a:r>
              <a:rPr lang="zh-CN" altLang="en-US" b="0" dirty="0"/>
              <a:t>观察者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 smtClean="0"/>
              <a:t>Objective-c</a:t>
            </a:r>
            <a:r>
              <a:rPr kumimoji="1" lang="zh-CN" altLang="en-US" sz="3600" dirty="0" smtClean="0"/>
              <a:t>语法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zh-CN" altLang="en-US" sz="3600" dirty="0"/>
              <a:t>设计模式</a:t>
            </a:r>
            <a:r>
              <a:rPr kumimoji="1" lang="en-US" altLang="zh-CN" sz="3600" dirty="0"/>
              <a:t>-</a:t>
            </a:r>
            <a:r>
              <a:rPr kumimoji="1" lang="zh-CN" altLang="en-US" sz="3600" dirty="0" smtClean="0"/>
              <a:t>观察者</a:t>
            </a:r>
            <a:r>
              <a:rPr kumimoji="1" lang="zh-CN" altLang="en-US" sz="3600" dirty="0" smtClean="0"/>
              <a:t>（</a:t>
            </a:r>
            <a:r>
              <a:rPr kumimoji="1" lang="en-US" altLang="zh-CN" sz="3600" dirty="0" smtClean="0"/>
              <a:t>KVO</a:t>
            </a:r>
            <a:r>
              <a:rPr kumimoji="1" lang="zh-CN" altLang="en-US" sz="3600" dirty="0" smtClean="0"/>
              <a:t>、</a:t>
            </a:r>
            <a:r>
              <a:rPr kumimoji="1" lang="zh-CN" altLang="en-US" sz="3600" dirty="0" smtClean="0"/>
              <a:t>通知</a:t>
            </a:r>
            <a:r>
              <a:rPr kumimoji="1" lang="zh-CN" altLang="en-US" sz="3600" dirty="0" smtClean="0"/>
              <a:t>）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157296754</TotalTime>
  <Pages>0</Pages>
  <Words>22</Words>
  <Characters>0</Characters>
  <Application>Microsoft Macintosh PowerPoint</Application>
  <DocSecurity>0</DocSecurity>
  <PresentationFormat>全屏显示(4:3)</PresentationFormat>
  <Lines>0</Lines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平衡</vt:lpstr>
      <vt:lpstr>OC语言-设计模式-观察者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7107</cp:revision>
  <cp:lastPrinted>1899-12-30T00:00:00Z</cp:lastPrinted>
  <dcterms:created xsi:type="dcterms:W3CDTF">2012-07-12T07:10:00Z</dcterms:created>
  <dcterms:modified xsi:type="dcterms:W3CDTF">2015-03-16T15:16:41Z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