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3"/>
  </p:notesMasterIdLst>
  <p:handoutMasterIdLst>
    <p:handoutMasterId r:id="rId14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8" r:id="rId12"/>
  </p:sldIdLst>
  <p:sldSz cx="9144000" cy="6858000" type="screen4x3"/>
  <p:notesSz cx="6797675" cy="987425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592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 s on </a:t>
            </a:r>
            <a:r>
              <a:rPr lang="en-US" altLang="zh-TW" b="0" dirty="0" smtClean="0"/>
              <a:t>1</a:t>
            </a:r>
            <a:r>
              <a:rPr lang="en-US" altLang="zh-CN" b="0" dirty="0" smtClean="0"/>
              <a:t>7</a:t>
            </a:r>
            <a:r>
              <a:rPr lang="en-US" altLang="zh-TW" b="0" dirty="0" smtClean="0"/>
              <a:t>: </a:t>
            </a:r>
            <a:r>
              <a:rPr lang="en-US" altLang="zh-TW" b="0" dirty="0" err="1"/>
              <a:t>iPad</a:t>
            </a:r>
            <a:r>
              <a:rPr lang="en-US" altLang="zh-TW" b="0" dirty="0"/>
              <a:t> </a:t>
            </a:r>
            <a:r>
              <a:rPr lang="zh-TW" altLang="en-US" b="0" dirty="0"/>
              <a:t>开发指南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iPad</a:t>
            </a:r>
            <a:r>
              <a:rPr lang="zh-TW" altLang="en-US" sz="2400" dirty="0"/>
              <a:t>与</a:t>
            </a:r>
            <a:r>
              <a:rPr lang="en-US" altLang="zh-TW" sz="2400" dirty="0"/>
              <a:t>iPhone</a:t>
            </a:r>
            <a:r>
              <a:rPr lang="zh-TW" altLang="en-US" sz="2400" dirty="0"/>
              <a:t>异同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程序转换成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程序步骤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拆分视图</a:t>
            </a:r>
            <a:r>
              <a:rPr lang="zh-TW" altLang="en-US" sz="2400" dirty="0"/>
              <a:t>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拆分视图结构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3861048"/>
            <a:ext cx="8856984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 smtClean="0"/>
              <a:t>Split </a:t>
            </a:r>
            <a:r>
              <a:rPr lang="en-US" altLang="zh-TW" sz="2000" dirty="0"/>
              <a:t>View Controller</a:t>
            </a:r>
            <a:r>
              <a:rPr lang="zh-TW" altLang="en-US" sz="2000" dirty="0"/>
              <a:t>包括两个主视图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导航视图</a:t>
            </a:r>
            <a:r>
              <a:rPr lang="zh-TW" altLang="en-US" sz="2000" dirty="0"/>
              <a:t>控制器</a:t>
            </a:r>
            <a:r>
              <a:rPr lang="en-US" altLang="zh-TW" sz="2000" dirty="0"/>
              <a:t>Navigation Controller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导</a:t>
            </a:r>
            <a:r>
              <a:rPr lang="zh-CN" altLang="en-US" sz="2000" dirty="0"/>
              <a:t>航条</a:t>
            </a:r>
            <a:r>
              <a:rPr lang="en-US" altLang="zh-CN" sz="2000" dirty="0"/>
              <a:t>Navigation Bar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Root </a:t>
            </a:r>
            <a:r>
              <a:rPr lang="en-US" altLang="zh-CN" sz="2000" dirty="0"/>
              <a:t>View Controller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细节视图</a:t>
            </a:r>
            <a:r>
              <a:rPr lang="zh-CN" altLang="en-US" sz="2000" dirty="0"/>
              <a:t>控制器</a:t>
            </a:r>
            <a:r>
              <a:rPr lang="en-US" altLang="zh-CN" sz="2000" dirty="0"/>
              <a:t>Detail View Controller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显示细节</a:t>
            </a:r>
            <a:r>
              <a:rPr lang="zh-CN" altLang="en-US" sz="2000" dirty="0"/>
              <a:t>信息的</a:t>
            </a:r>
            <a:r>
              <a:rPr lang="en-US" altLang="zh-CN" sz="2000" dirty="0" err="1"/>
              <a:t>UIView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3888432" cy="2515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40768"/>
            <a:ext cx="36560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/>
              <a:t>iPad</a:t>
            </a:r>
            <a:r>
              <a:rPr lang="zh-TW" altLang="en-US" sz="2400" dirty="0"/>
              <a:t>与</a:t>
            </a:r>
            <a:r>
              <a:rPr lang="en-US" altLang="zh-TW" sz="2400" dirty="0"/>
              <a:t>iPhone</a:t>
            </a:r>
            <a:r>
              <a:rPr lang="zh-TW" altLang="en-US" sz="2400" dirty="0"/>
              <a:t>异同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iPhone</a:t>
            </a:r>
            <a:r>
              <a:rPr lang="zh-TW" altLang="en-US" sz="2400" dirty="0"/>
              <a:t>程序转换成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程序步骤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拆分视图控制器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err="1"/>
              <a:t>iPad</a:t>
            </a:r>
            <a:r>
              <a:rPr lang="zh-TW" altLang="en-US" b="0" dirty="0"/>
              <a:t>与</a:t>
            </a:r>
            <a:r>
              <a:rPr lang="en-US" altLang="zh-TW" b="0" dirty="0"/>
              <a:t>iPhone</a:t>
            </a:r>
            <a:r>
              <a:rPr lang="zh-TW" altLang="en-US" b="0" dirty="0"/>
              <a:t>异同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25636"/>
            <a:ext cx="8856984" cy="523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除</a:t>
            </a:r>
            <a:r>
              <a:rPr lang="zh-CN" altLang="en-US" sz="2400" dirty="0"/>
              <a:t>了</a:t>
            </a:r>
            <a:r>
              <a:rPr lang="en-US" altLang="zh-CN" sz="2400" dirty="0"/>
              <a:t>CPU</a:t>
            </a:r>
            <a:r>
              <a:rPr lang="zh-CN" altLang="en-US" sz="2400" dirty="0"/>
              <a:t>和触屏的大小外，事实上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就</a:t>
            </a:r>
            <a:r>
              <a:rPr lang="zh-CN" altLang="en-US" sz="2400" dirty="0">
                <a:solidFill>
                  <a:srgbClr val="FFFF00"/>
                </a:solidFill>
              </a:rPr>
              <a:t>是去掉打电话、</a:t>
            </a:r>
            <a:r>
              <a:rPr lang="zh-CN" altLang="en-US" sz="2400" dirty="0" smtClean="0">
                <a:solidFill>
                  <a:srgbClr val="FFFF00"/>
                </a:solidFill>
              </a:rPr>
              <a:t>收发</a:t>
            </a:r>
            <a:r>
              <a:rPr lang="zh-CHT" altLang="en-US" sz="2400" dirty="0" smtClean="0">
                <a:solidFill>
                  <a:srgbClr val="FFFF00"/>
                </a:solidFill>
              </a:rPr>
              <a:t>短信</a:t>
            </a:r>
            <a:r>
              <a:rPr lang="zh-CHT" altLang="en-US" sz="2400" dirty="0">
                <a:solidFill>
                  <a:srgbClr val="FFFF00"/>
                </a:solidFill>
              </a:rPr>
              <a:t>功能的</a:t>
            </a:r>
            <a:r>
              <a:rPr lang="en-US" altLang="zh-CHT" sz="2400" dirty="0">
                <a:solidFill>
                  <a:srgbClr val="FFFF00"/>
                </a:solidFill>
              </a:rPr>
              <a:t>iPhone</a:t>
            </a:r>
            <a:r>
              <a:rPr lang="zh-CHT" altLang="en-US" sz="2400" dirty="0">
                <a:solidFill>
                  <a:srgbClr val="FFFF00"/>
                </a:solidFill>
              </a:rPr>
              <a:t>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为</a:t>
            </a:r>
            <a:r>
              <a:rPr lang="en-US" altLang="zh-CHT" sz="2400" dirty="0"/>
              <a:t>iPhone</a:t>
            </a:r>
            <a:r>
              <a:rPr lang="zh-CHT" altLang="en-US" sz="2400" dirty="0"/>
              <a:t>和</a:t>
            </a:r>
            <a:r>
              <a:rPr lang="en-US" altLang="zh-CHT" sz="2400" dirty="0" err="1"/>
              <a:t>iPad</a:t>
            </a:r>
            <a:r>
              <a:rPr lang="zh-CHT" altLang="en-US" sz="2400" dirty="0"/>
              <a:t>开发</a:t>
            </a:r>
            <a:r>
              <a:rPr lang="zh-CHT" altLang="en-US" sz="2400" dirty="0">
                <a:solidFill>
                  <a:srgbClr val="FFFF00"/>
                </a:solidFill>
              </a:rPr>
              <a:t>程序基本上完全相同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err="1" smtClean="0"/>
              <a:t>iPad</a:t>
            </a:r>
            <a:r>
              <a:rPr lang="zh-CHT" altLang="en-US" sz="2400" dirty="0"/>
              <a:t>用户可以在</a:t>
            </a:r>
            <a:r>
              <a:rPr lang="en-US" altLang="zh-CHT" sz="2400" dirty="0"/>
              <a:t>2X</a:t>
            </a:r>
            <a:r>
              <a:rPr lang="zh-CHT" altLang="en-US" sz="2400" dirty="0"/>
              <a:t>模式下运行</a:t>
            </a:r>
            <a:r>
              <a:rPr lang="en-US" altLang="zh-CHT" sz="2400" dirty="0"/>
              <a:t>iPhone</a:t>
            </a:r>
            <a:r>
              <a:rPr lang="zh-CHT" altLang="en-US" sz="2400" dirty="0"/>
              <a:t>应用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大屏幕</a:t>
            </a:r>
            <a:r>
              <a:rPr lang="en-US" altLang="zh-CHT" sz="2400" dirty="0"/>
              <a:t>,</a:t>
            </a:r>
            <a:r>
              <a:rPr lang="zh-CHT" altLang="en-US" sz="2400" dirty="0"/>
              <a:t>分辨率</a:t>
            </a:r>
            <a:r>
              <a:rPr lang="en-US" altLang="zh-CHT" sz="2400" dirty="0"/>
              <a:t>1024x768,UI</a:t>
            </a:r>
            <a:r>
              <a:rPr lang="zh-CHT" altLang="en-US" sz="2400" dirty="0"/>
              <a:t>设计</a:t>
            </a:r>
            <a:r>
              <a:rPr lang="en-US" altLang="zh-CHT" sz="2400" dirty="0" err="1"/>
              <a:t>iPad</a:t>
            </a:r>
            <a:r>
              <a:rPr lang="zh-CHT" altLang="en-US" sz="2400" dirty="0"/>
              <a:t>有更大的空间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9.7</a:t>
            </a:r>
            <a:r>
              <a:rPr lang="zh-TW" altLang="en-US" sz="2400" dirty="0"/>
              <a:t>寸屏，分辨率</a:t>
            </a:r>
            <a:r>
              <a:rPr lang="en-US" altLang="zh-TW" sz="2400" dirty="0"/>
              <a:t>1024*768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去除状态</a:t>
            </a:r>
            <a:r>
              <a:rPr lang="zh-CN" altLang="en-US" sz="2400" dirty="0" smtClean="0"/>
              <a:t>栏</a:t>
            </a:r>
            <a:r>
              <a:rPr lang="en-US" altLang="zh-TW" sz="2400" dirty="0" smtClean="0"/>
              <a:t>20</a:t>
            </a:r>
            <a:r>
              <a:rPr lang="zh-TW" altLang="en-US" sz="2400" dirty="0"/>
              <a:t>后剩</a:t>
            </a:r>
            <a:r>
              <a:rPr lang="en-US" altLang="zh-TW" sz="2400" dirty="0"/>
              <a:t>1004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iPad</a:t>
            </a:r>
            <a:r>
              <a:rPr lang="zh-CN" altLang="en-US" sz="2400" dirty="0"/>
              <a:t>没有固定的方向，必须四个方向都支持。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iPad</a:t>
            </a:r>
            <a:r>
              <a:rPr lang="zh-TW" altLang="en-US" sz="2400" dirty="0"/>
              <a:t>可以外接键盘</a:t>
            </a:r>
            <a:r>
              <a:rPr lang="en-US" altLang="zh-TW" sz="2400" dirty="0"/>
              <a:t>,iPhone</a:t>
            </a:r>
            <a:r>
              <a:rPr lang="zh-TW" altLang="en-US" sz="2400" dirty="0" smtClean="0"/>
              <a:t>不行</a:t>
            </a:r>
            <a:endParaRPr lang="en-US" altLang="zh-TW" sz="2400" dirty="0" smtClean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● </a:t>
            </a:r>
            <a:r>
              <a:rPr lang="zh-TW" altLang="en-US" sz="2400" dirty="0"/>
              <a:t>更多信息请参考： </a:t>
            </a:r>
            <a:r>
              <a:rPr lang="en-US" altLang="zh-TW" sz="2400" dirty="0" err="1">
                <a:solidFill>
                  <a:srgbClr val="ADDD68"/>
                </a:solidFill>
              </a:rPr>
              <a:t>iPad</a:t>
            </a:r>
            <a:r>
              <a:rPr lang="zh-TW" altLang="en-US" sz="2400" dirty="0">
                <a:solidFill>
                  <a:srgbClr val="ADDD68"/>
                </a:solidFill>
              </a:rPr>
              <a:t>软件界面设计基本规范</a:t>
            </a:r>
            <a:endParaRPr kumimoji="1" lang="zh-CN" altLang="en-US" sz="2400" dirty="0">
              <a:solidFill>
                <a:srgbClr val="ADDD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iPhone</a:t>
            </a:r>
            <a:r>
              <a:rPr lang="zh-TW" altLang="en-US" b="0" dirty="0"/>
              <a:t>转换成</a:t>
            </a:r>
            <a:r>
              <a:rPr lang="en-US" altLang="zh-TW" b="0" dirty="0" err="1"/>
              <a:t>iPad</a:t>
            </a:r>
            <a:r>
              <a:rPr lang="zh-TW" altLang="en-US" b="0" dirty="0"/>
              <a:t>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配置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构建目标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更新</a:t>
            </a:r>
            <a:r>
              <a:rPr lang="en-US" altLang="zh-CN" sz="2400" dirty="0" err="1"/>
              <a:t>Info.plist</a:t>
            </a:r>
            <a:r>
              <a:rPr lang="zh-CN" altLang="en-US" sz="2400" dirty="0"/>
              <a:t>以支持多界面方向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添加特定于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的界面组件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更新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视图和边框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多方向支持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配置</a:t>
            </a:r>
            <a:r>
              <a:rPr lang="en-US" altLang="zh-CN" b="0" dirty="0" err="1"/>
              <a:t>Xcode</a:t>
            </a:r>
            <a:r>
              <a:rPr lang="zh-CN" altLang="en-US" b="0" dirty="0"/>
              <a:t>构建目标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24744"/>
            <a:ext cx="8712968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在</a:t>
            </a:r>
            <a:r>
              <a:rPr lang="en-US" altLang="zh-TW" sz="2000" dirty="0" err="1" smtClean="0"/>
              <a:t>xcode</a:t>
            </a:r>
            <a:r>
              <a:rPr lang="zh-TW" altLang="en-US" sz="2000" dirty="0"/>
              <a:t>中可以开发同时支持</a:t>
            </a:r>
            <a:r>
              <a:rPr lang="en-US" altLang="zh-TW" sz="2000" dirty="0"/>
              <a:t>iPhone</a:t>
            </a:r>
            <a:r>
              <a:rPr lang="zh-TW" altLang="en-US" sz="2000" dirty="0"/>
              <a:t>与</a:t>
            </a:r>
            <a:r>
              <a:rPr lang="en-US" altLang="zh-TW" sz="2000" dirty="0" err="1"/>
              <a:t>iPad</a:t>
            </a:r>
            <a:r>
              <a:rPr lang="zh-TW" altLang="en-US" sz="2000" dirty="0"/>
              <a:t>的应用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只有一个</a:t>
            </a:r>
            <a:r>
              <a:rPr lang="zh-TW" altLang="en-US" sz="2000" dirty="0"/>
              <a:t>通用的二进制构建，但维护困难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最好构</a:t>
            </a:r>
            <a:r>
              <a:rPr lang="zh-TW" altLang="en-US" sz="2000" dirty="0"/>
              <a:t>建</a:t>
            </a:r>
            <a:r>
              <a:rPr lang="en-US" altLang="zh-TW" sz="2000" dirty="0" err="1"/>
              <a:t>iPhone,iPad</a:t>
            </a:r>
            <a:r>
              <a:rPr lang="zh-TW" altLang="en-US" sz="2000" dirty="0"/>
              <a:t>两个单独的应用程序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选择</a:t>
            </a:r>
            <a:r>
              <a:rPr lang="en-US" altLang="zh-TW" sz="2000" dirty="0" err="1" smtClean="0"/>
              <a:t>Devices:iPad</a:t>
            </a:r>
            <a:r>
              <a:rPr lang="zh-TW" altLang="en-US" sz="2000" dirty="0" smtClean="0"/>
              <a:t>或</a:t>
            </a:r>
            <a:r>
              <a:rPr lang="en-US" altLang="zh-TW" sz="2000" dirty="0"/>
              <a:t>iPhone</a:t>
            </a:r>
            <a:endParaRPr lang="zh-TW" altLang="en-US" sz="2000" dirty="0">
              <a:solidFill>
                <a:srgbClr val="FF67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2345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切换目标设备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由</a:t>
            </a:r>
            <a:r>
              <a:rPr lang="en-US" altLang="zh-TW" sz="2400" dirty="0"/>
              <a:t>iPhone</a:t>
            </a:r>
            <a:r>
              <a:rPr lang="zh-TW" altLang="en-US" sz="2400" dirty="0"/>
              <a:t>转换成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或通用</a:t>
            </a:r>
            <a:r>
              <a:rPr lang="en-US" altLang="zh-TW" sz="2400" dirty="0"/>
              <a:t>Universal</a:t>
            </a:r>
            <a:r>
              <a:rPr lang="zh-TW" altLang="en-US" sz="2400" dirty="0"/>
              <a:t>设备，都需要</a:t>
            </a:r>
            <a:r>
              <a:rPr lang="en-US" altLang="zh-TW" sz="2400" dirty="0"/>
              <a:t>Transition to </a:t>
            </a:r>
            <a:r>
              <a:rPr lang="en-US" altLang="zh-TW" sz="2400" dirty="0" err="1" smtClean="0"/>
              <a:t>iPad</a:t>
            </a:r>
            <a:r>
              <a:rPr lang="en-US" altLang="zh-CN" sz="2400" dirty="0" err="1" smtClean="0"/>
              <a:t>Target</a:t>
            </a:r>
            <a:r>
              <a:rPr lang="en-US" altLang="zh-CN" sz="2400" dirty="0" err="1"/>
              <a:t>,iPhone</a:t>
            </a:r>
            <a:r>
              <a:rPr lang="zh-CN" altLang="en-US" sz="2400" dirty="0"/>
              <a:t>项目中会生成</a:t>
            </a:r>
            <a:r>
              <a:rPr lang="en-US" altLang="zh-CN" sz="2400" dirty="0"/>
              <a:t>xxx-</a:t>
            </a:r>
            <a:r>
              <a:rPr lang="en-US" altLang="zh-CN" sz="2400" dirty="0" err="1"/>
              <a:t>iPad.xib</a:t>
            </a:r>
            <a:r>
              <a:rPr lang="zh-CN" altLang="en-US" sz="2400" dirty="0"/>
              <a:t>文件</a:t>
            </a:r>
            <a:endParaRPr lang="en-US" altLang="zh-CN" sz="2400" dirty="0" smtClean="0">
              <a:solidFill>
                <a:srgbClr val="FF67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4277882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08920"/>
            <a:ext cx="4265832" cy="1638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776646"/>
            <a:ext cx="5904656" cy="1687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4797152"/>
            <a:ext cx="2747144" cy="16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更新</a:t>
            </a:r>
            <a:r>
              <a:rPr lang="en-US" altLang="zh-TW" b="0" dirty="0" err="1"/>
              <a:t>Info.plist</a:t>
            </a:r>
            <a:r>
              <a:rPr lang="zh-TW" altLang="en-US" b="0" dirty="0"/>
              <a:t>以支持多方向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iPad</a:t>
            </a:r>
            <a:r>
              <a:rPr lang="zh-CN" altLang="en-US" sz="2400" dirty="0"/>
              <a:t>应用应该支持所有界面方向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Portrait </a:t>
            </a:r>
            <a:r>
              <a:rPr lang="en-US" altLang="zh-CN" sz="2400" dirty="0">
                <a:solidFill>
                  <a:srgbClr val="FFFF00"/>
                </a:solidFill>
              </a:rPr>
              <a:t>(bottom home button)</a:t>
            </a:r>
            <a:r>
              <a:rPr lang="en-US" altLang="zh-CN" sz="2400" dirty="0"/>
              <a:t>:</a:t>
            </a:r>
            <a:r>
              <a:rPr lang="zh-CN" altLang="en-US" sz="2400" dirty="0"/>
              <a:t>竖屏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键在底部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Portrait </a:t>
            </a:r>
            <a:r>
              <a:rPr lang="en-US" altLang="zh-CN" sz="2400" dirty="0">
                <a:solidFill>
                  <a:srgbClr val="FFFF00"/>
                </a:solidFill>
              </a:rPr>
              <a:t>(top home button)</a:t>
            </a:r>
            <a:r>
              <a:rPr lang="zh-CN" altLang="en-US" sz="2400" dirty="0"/>
              <a:t>：竖屏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键在顶部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Landscape </a:t>
            </a:r>
            <a:r>
              <a:rPr lang="en-US" altLang="zh-CN" sz="2400" dirty="0">
                <a:solidFill>
                  <a:srgbClr val="FFFF00"/>
                </a:solidFill>
              </a:rPr>
              <a:t>(left home button)</a:t>
            </a:r>
            <a:r>
              <a:rPr lang="zh-CN" altLang="en-US" sz="2400" dirty="0"/>
              <a:t>：横屏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键在左边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Landscape </a:t>
            </a:r>
            <a:r>
              <a:rPr lang="en-US" altLang="zh-CN" sz="2400" dirty="0">
                <a:solidFill>
                  <a:srgbClr val="FFFF00"/>
                </a:solidFill>
              </a:rPr>
              <a:t>(right home button)</a:t>
            </a:r>
            <a:r>
              <a:rPr lang="zh-CN" altLang="en-US" sz="2400" dirty="0"/>
              <a:t>：横屏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键在右边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09120"/>
            <a:ext cx="80917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更新</a:t>
            </a:r>
            <a:r>
              <a:rPr lang="en-US" altLang="zh-CN" b="0" dirty="0" err="1"/>
              <a:t>iPad</a:t>
            </a:r>
            <a:r>
              <a:rPr lang="zh-CN" altLang="en-US" b="0" dirty="0"/>
              <a:t>视图和边框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与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的分辨率不一样，所以把</a:t>
            </a:r>
            <a:r>
              <a:rPr lang="en-US" altLang="zh-TW" sz="2400" dirty="0"/>
              <a:t>iPhone</a:t>
            </a:r>
            <a:r>
              <a:rPr lang="zh-TW" altLang="en-US" sz="2400" dirty="0"/>
              <a:t>项目转换成</a:t>
            </a:r>
            <a:r>
              <a:rPr lang="en-US" altLang="zh-TW" sz="2400" dirty="0" err="1" smtClean="0"/>
              <a:t>iPad</a:t>
            </a:r>
            <a:r>
              <a:rPr lang="zh-CN" altLang="en-US" sz="2400" dirty="0" smtClean="0"/>
              <a:t>项</a:t>
            </a:r>
            <a:r>
              <a:rPr lang="zh-CN" altLang="en-US" sz="2400" dirty="0"/>
              <a:t>目时有一个问题就是不能动态适应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的界面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解决办法</a:t>
            </a:r>
            <a:r>
              <a:rPr lang="zh-CN" altLang="en-US" sz="2400" dirty="0"/>
              <a:t>是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代码中</a:t>
            </a:r>
            <a:r>
              <a:rPr lang="zh-CN" altLang="en-US" sz="2400" dirty="0"/>
              <a:t>所有视图大小都动态使用设备大小或相对大小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如获取屏幕</a:t>
            </a:r>
            <a:r>
              <a:rPr lang="zh-TW" altLang="en-US" sz="2400" dirty="0"/>
              <a:t>大小： </a:t>
            </a:r>
            <a:r>
              <a:rPr lang="en-US" altLang="zh-TW" sz="2400" dirty="0"/>
              <a:t>[[</a:t>
            </a:r>
            <a:r>
              <a:rPr lang="en-US" altLang="zh-TW" sz="2400" dirty="0" err="1"/>
              <a:t>UIScreen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ms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applicationFrame</a:t>
            </a:r>
            <a:r>
              <a:rPr lang="en-US" altLang="zh-CN" sz="2400" dirty="0" smtClean="0"/>
              <a:t>]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UI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AutoLayout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用户旋转设备时自动调整相关值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添加多方向支持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● </a:t>
            </a:r>
            <a:r>
              <a:rPr lang="zh-TW" altLang="en-US" sz="2000" dirty="0"/>
              <a:t>所有视图上实现</a:t>
            </a:r>
            <a:r>
              <a:rPr lang="en-US" altLang="zh-TW" sz="2000" dirty="0" err="1">
                <a:solidFill>
                  <a:srgbClr val="FFFF00"/>
                </a:solidFill>
              </a:rPr>
              <a:t>shouldAutorotateToInterfaceOrientation</a:t>
            </a:r>
            <a:r>
              <a:rPr lang="zh-TW" altLang="en-US" sz="2000" dirty="0"/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 (BOOL)</a:t>
            </a:r>
            <a:r>
              <a:rPr lang="en-US" altLang="zh-CN" sz="2000" dirty="0" err="1"/>
              <a:t>shouldAutorotateToInterfaceOrientation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UIInterfaceOrientation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interfaceOrientation</a:t>
            </a:r>
            <a:r>
              <a:rPr lang="en-US" altLang="zh-CN" sz="20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// Return YES for supported orientations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#if __IPHONE_OS_VERSION_MAX_ALLOWED &gt;= 30200//</a:t>
            </a:r>
            <a:r>
              <a:rPr lang="en-US" altLang="zh-CN" sz="2000" dirty="0" err="1"/>
              <a:t>iPad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return YES; / /</a:t>
            </a:r>
            <a:r>
              <a:rPr lang="zh-CN" altLang="en-US" sz="2000" dirty="0"/>
              <a:t>支持所有方向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#else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 /</a:t>
            </a:r>
            <a:r>
              <a:rPr lang="zh-CN" altLang="en-US" sz="2000" dirty="0"/>
              <a:t>仅支持横向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return (</a:t>
            </a:r>
            <a:r>
              <a:rPr lang="en-US" altLang="zh-CN" sz="2000" dirty="0" err="1"/>
              <a:t>interfaceOrientation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UIInterfaceOrientationPortrait</a:t>
            </a:r>
            <a:r>
              <a:rPr lang="en-US" altLang="zh-CN" sz="20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endif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参考案例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拆分视图</a:t>
            </a:r>
            <a:r>
              <a:rPr lang="zh-CN" altLang="en-US" sz="2400" dirty="0"/>
              <a:t>由左右两个视图构成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左边</a:t>
            </a:r>
            <a:r>
              <a:rPr lang="zh-TW" altLang="en-US" sz="2400" dirty="0"/>
              <a:t>一般使用</a:t>
            </a:r>
            <a:r>
              <a:rPr lang="en-US" altLang="zh-TW" sz="2400" dirty="0" err="1"/>
              <a:t>UITableView</a:t>
            </a:r>
            <a:r>
              <a:rPr lang="en-US" altLang="zh-TW" sz="2400" dirty="0"/>
              <a:t>,</a:t>
            </a:r>
            <a:r>
              <a:rPr lang="zh-TW" altLang="en-US" sz="2400" dirty="0"/>
              <a:t>右边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显示细节信息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使用模板</a:t>
            </a:r>
            <a:r>
              <a:rPr lang="en-US" altLang="zh-CN" sz="2400" dirty="0"/>
              <a:t>Split View-based Application</a:t>
            </a:r>
            <a:r>
              <a:rPr lang="zh-CN" altLang="en-US" sz="2400" dirty="0"/>
              <a:t>创建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SplitViewControllerDemo</a:t>
            </a:r>
            <a:endParaRPr lang="pl-PL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多方向</a:t>
            </a:r>
            <a:r>
              <a:rPr lang="zh-CN" altLang="en-US" sz="2400" dirty="0"/>
              <a:t>支持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拆分视图</a:t>
            </a:r>
            <a:r>
              <a:rPr lang="zh-CN" altLang="en-US" sz="2400" dirty="0"/>
              <a:t>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弹出式视图</a:t>
            </a:r>
            <a:r>
              <a:rPr lang="zh-CN" altLang="en-US" sz="2400" dirty="0"/>
              <a:t>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表视图</a:t>
            </a:r>
            <a:r>
              <a:rPr lang="zh-CN" altLang="en-US" sz="2400" dirty="0"/>
              <a:t>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UIWebView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157296721</TotalTime>
  <Pages>0</Pages>
  <Words>433</Words>
  <Characters>0</Characters>
  <Application>Microsoft Macintosh PowerPoint</Application>
  <DocSecurity>0</DocSecurity>
  <PresentationFormat>全屏显示(4:3)</PresentationFormat>
  <Lines>0</Lines>
  <Paragraphs>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平衡</vt:lpstr>
      <vt:lpstr>Les s on 17: iPad 开发指南</vt:lpstr>
      <vt:lpstr>iPad与iPhone异同</vt:lpstr>
      <vt:lpstr>iPhone转换成iPad步骤</vt:lpstr>
      <vt:lpstr>配置Xcode构建目标</vt:lpstr>
      <vt:lpstr>切换目标设备</vt:lpstr>
      <vt:lpstr>更新Info.plist以支持多方向</vt:lpstr>
      <vt:lpstr>更新iPad视图和边框</vt:lpstr>
      <vt:lpstr>添加多方向支持</vt:lpstr>
      <vt:lpstr>参考案例</vt:lpstr>
      <vt:lpstr>拆分视图结构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7100</cp:revision>
  <cp:lastPrinted>1899-12-30T00:00:00Z</cp:lastPrinted>
  <dcterms:created xsi:type="dcterms:W3CDTF">2012-07-12T07:10:00Z</dcterms:created>
  <dcterms:modified xsi:type="dcterms:W3CDTF">2015-03-11T13:31:46Z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