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4"/>
  </p:notesMasterIdLst>
  <p:handoutMasterIdLst>
    <p:handoutMasterId r:id="rId15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</p:sldIdLst>
  <p:sldSz cx="9144000" cy="6858000" type="screen4x3"/>
  <p:notesSz cx="6797675" cy="987425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</a:t>
            </a:r>
            <a:r>
              <a:rPr lang="en-US" altLang="zh-CN" b="0" dirty="0"/>
              <a:t>8</a:t>
            </a:r>
            <a:r>
              <a:rPr lang="en-US" altLang="zh-CN" b="0" dirty="0" smtClean="0"/>
              <a:t>:</a:t>
            </a:r>
            <a:r>
              <a:rPr lang="zh-CN" altLang="en-US" b="0" dirty="0"/>
              <a:t>国际化与应用程序设置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国际化</a:t>
            </a:r>
            <a:r>
              <a:rPr lang="zh-CN" altLang="en-US" sz="2400" dirty="0"/>
              <a:t>、本地化介绍。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需要本</a:t>
            </a:r>
            <a:r>
              <a:rPr lang="zh-CN" altLang="en-US" sz="2400" dirty="0"/>
              <a:t>地化的候选组件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iOS</a:t>
            </a:r>
            <a:r>
              <a:rPr lang="zh-CN" altLang="en-US" sz="2400" dirty="0"/>
              <a:t>偏好设置介绍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i-FI" altLang="zh-CN" sz="2400" dirty="0" err="1" smtClean="0"/>
              <a:t>Settings</a:t>
            </a:r>
            <a:r>
              <a:rPr lang="zh-CN" altLang="fi-FI" sz="2400" dirty="0"/>
              <a:t>程序包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添加和修改</a:t>
            </a:r>
            <a:r>
              <a:rPr lang="en-US" altLang="zh-TW" sz="2400" dirty="0"/>
              <a:t>Settings</a:t>
            </a:r>
            <a:r>
              <a:rPr lang="zh-TW" altLang="en-US" sz="2400" dirty="0"/>
              <a:t>程序包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访问您</a:t>
            </a:r>
            <a:r>
              <a:rPr lang="zh-TW" altLang="en-US" sz="2400" dirty="0"/>
              <a:t>的偏好设置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在仿</a:t>
            </a:r>
            <a:r>
              <a:rPr lang="zh-TW" altLang="en-US" sz="2400" dirty="0"/>
              <a:t>真器中调试应用程序的偏好设置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iOS</a:t>
            </a:r>
            <a:r>
              <a:rPr lang="zh-CN" altLang="en-US" b="0" dirty="0"/>
              <a:t>偏好设置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iOS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，应用程序级别的偏好设置并不由各个程序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本身的定制界面来显示，</a:t>
            </a:r>
            <a:r>
              <a:rPr lang="zh-CN" altLang="en-US" sz="2400" dirty="0">
                <a:solidFill>
                  <a:srgbClr val="FFFF00"/>
                </a:solidFill>
              </a:rPr>
              <a:t>而是由系统提供的</a:t>
            </a:r>
            <a:r>
              <a:rPr lang="en-US" altLang="zh-CN" sz="2400" dirty="0">
                <a:solidFill>
                  <a:srgbClr val="FFFF00"/>
                </a:solidFill>
              </a:rPr>
              <a:t>Settings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程序统一显示。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在应用程序</a:t>
            </a:r>
            <a:r>
              <a:rPr lang="zh-CN" altLang="en-US" sz="2400" dirty="0"/>
              <a:t>包的顶级目录中包含一个特殊格式的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Settings</a:t>
            </a:r>
            <a:r>
              <a:rPr lang="zh-CN" altLang="en-US" sz="2400" dirty="0">
                <a:solidFill>
                  <a:srgbClr val="FFFF00"/>
                </a:solidFill>
              </a:rPr>
              <a:t>程序包</a:t>
            </a:r>
            <a:r>
              <a:rPr lang="zh-CN" altLang="en-US" sz="2400" dirty="0"/>
              <a:t>，由它负责将应用程序的偏好设置信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/>
              <a:t>息提供给</a:t>
            </a:r>
            <a:r>
              <a:rPr lang="en-US" altLang="zh-TW" sz="2400" dirty="0"/>
              <a:t>Settings</a:t>
            </a:r>
            <a:r>
              <a:rPr lang="zh-TW" altLang="en-US" sz="2400" dirty="0"/>
              <a:t>程序，而</a:t>
            </a:r>
            <a:r>
              <a:rPr lang="en-US" altLang="zh-TW" sz="2400" dirty="0"/>
              <a:t>Settings</a:t>
            </a:r>
            <a:r>
              <a:rPr lang="zh-TW" altLang="en-US" sz="2400" dirty="0"/>
              <a:t>程序则负责对其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/>
              <a:t>进行显示，并将用户提供的值写入偏好设置数据库。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在运行时</a:t>
            </a:r>
            <a:r>
              <a:rPr lang="zh-TW" altLang="en-US" sz="2400" dirty="0"/>
              <a:t>，应用程序可以通过标准的</a:t>
            </a:r>
            <a:r>
              <a:rPr lang="en-US" altLang="zh-TW" sz="2400" dirty="0"/>
              <a:t>API</a:t>
            </a:r>
            <a:r>
              <a:rPr lang="zh-TW" altLang="en-US" sz="2400" dirty="0"/>
              <a:t>取得这些偏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/>
              <a:t>好设置的值。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b="0" dirty="0"/>
              <a:t>修改</a:t>
            </a:r>
            <a:r>
              <a:rPr lang="nl-NL" altLang="zh-CN" b="0" dirty="0" err="1"/>
              <a:t>Root.plist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268760"/>
            <a:ext cx="813690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删除</a:t>
            </a:r>
            <a:r>
              <a:rPr lang="en-US" altLang="zh-CN" sz="2400" dirty="0"/>
              <a:t>item3</a:t>
            </a:r>
            <a:r>
              <a:rPr lang="zh-CN" altLang="en-US" sz="2400" dirty="0"/>
              <a:t>看看效果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给标签赋值</a:t>
            </a:r>
            <a:r>
              <a:rPr lang="zh-CN" altLang="en-US" sz="2400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label.text</a:t>
            </a:r>
            <a:r>
              <a:rPr lang="en-US" altLang="zh-CN" sz="2400" dirty="0"/>
              <a:t>=[[</a:t>
            </a:r>
            <a:r>
              <a:rPr lang="en-US" altLang="zh-CN" sz="2400" dirty="0" err="1"/>
              <a:t>NSUserDefaults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standardUserDefaults</a:t>
            </a:r>
            <a:r>
              <a:rPr lang="en-US" altLang="zh-CN" sz="2400" dirty="0"/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stringForKey</a:t>
            </a:r>
            <a:r>
              <a:rPr lang="en-US" altLang="zh-CN" sz="2400" dirty="0"/>
              <a:t>:@"</a:t>
            </a:r>
            <a:r>
              <a:rPr lang="en-US" altLang="zh-CN" sz="2400" dirty="0" err="1"/>
              <a:t>userName</a:t>
            </a:r>
            <a:r>
              <a:rPr lang="en-US" altLang="zh-CN" sz="2400" dirty="0"/>
              <a:t>"];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NSLog</a:t>
            </a:r>
            <a:r>
              <a:rPr lang="en-US" altLang="zh-CN" sz="2400" dirty="0"/>
              <a:t>(@"%@",</a:t>
            </a:r>
            <a:r>
              <a:rPr lang="en-US" altLang="zh-CN" sz="2400" dirty="0" err="1"/>
              <a:t>label.text</a:t>
            </a:r>
            <a:r>
              <a:rPr lang="en-US" altLang="zh-CN" sz="24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userName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Root.plist</a:t>
            </a:r>
            <a:r>
              <a:rPr lang="zh-CN" altLang="en-US" sz="2400" dirty="0"/>
              <a:t>中的</a:t>
            </a:r>
            <a:r>
              <a:rPr lang="en-US" altLang="zh-CN" sz="2400" dirty="0"/>
              <a:t>key/Identifier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演示</a:t>
            </a:r>
            <a:r>
              <a:rPr lang="zh-CN" altLang="en-US" sz="2400" dirty="0"/>
              <a:t>案例： </a:t>
            </a:r>
            <a:r>
              <a:rPr lang="en-US" altLang="zh-CN" sz="2400" dirty="0" err="1">
                <a:solidFill>
                  <a:srgbClr val="FFFF00"/>
                </a:solidFill>
              </a:rPr>
              <a:t>SettingBundleDemo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注意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</a:rPr>
              <a:t>需要在模拟器中设置过之后才能够看到效果</a:t>
            </a:r>
            <a:endParaRPr kumimoji="1"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84784"/>
            <a:ext cx="8568952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国际化</a:t>
            </a:r>
            <a:r>
              <a:rPr lang="zh-CN" altLang="en-US" sz="2400" dirty="0"/>
              <a:t>、本地化介绍。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需要本</a:t>
            </a:r>
            <a:r>
              <a:rPr lang="zh-CN" altLang="en-US" sz="2400" dirty="0"/>
              <a:t>地化的候选组件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iOS</a:t>
            </a:r>
            <a:r>
              <a:rPr lang="zh-CN" altLang="en-US" sz="2400" dirty="0"/>
              <a:t>偏好设置介绍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i-FI" altLang="zh-CN" sz="2400" dirty="0" err="1" smtClean="0"/>
              <a:t>Settings</a:t>
            </a:r>
            <a:r>
              <a:rPr lang="zh-CN" altLang="fi-FI" sz="2400" dirty="0"/>
              <a:t>程序包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添加和修改</a:t>
            </a:r>
            <a:r>
              <a:rPr lang="en-US" altLang="zh-TW" sz="2400" dirty="0" smtClean="0"/>
              <a:t>Settings</a:t>
            </a:r>
            <a:r>
              <a:rPr lang="zh-TW" altLang="en-US" sz="2400" dirty="0" smtClean="0"/>
              <a:t>程序包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访问您的偏好设置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在仿</a:t>
            </a:r>
            <a:r>
              <a:rPr lang="zh-TW" altLang="en-US" sz="2400" dirty="0"/>
              <a:t>真器中调试应用程序的偏好设置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国际化概述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412776"/>
            <a:ext cx="835292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iPhone</a:t>
            </a:r>
            <a:r>
              <a:rPr lang="zh-CN" altLang="en-US" sz="2400" dirty="0"/>
              <a:t>应用程序显示给用户的文本、图像、和音频等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其它内容都应该本地化为多种语言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警告对话</a:t>
            </a:r>
            <a:r>
              <a:rPr lang="zh-CN" altLang="en-US" sz="2400" dirty="0"/>
              <a:t>框中显示的文本、提示消息、出错消息就应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该以用户偏好的语言显示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为工程准备特定语</a:t>
            </a:r>
            <a:r>
              <a:rPr lang="zh-CN" altLang="en-US" sz="2400" dirty="0"/>
              <a:t>言的本地化内容的过程就称为国际</a:t>
            </a:r>
          </a:p>
          <a:p>
            <a:pPr>
              <a:lnSpc>
                <a:spcPct val="150000"/>
              </a:lnSpc>
            </a:pPr>
            <a:r>
              <a:rPr lang="zh-CHT" altLang="en-US" sz="2400" dirty="0"/>
              <a:t>化</a:t>
            </a:r>
            <a:r>
              <a:rPr lang="en-US" altLang="zh-CHT" sz="2400" dirty="0"/>
              <a:t>,</a:t>
            </a:r>
            <a:r>
              <a:rPr lang="zh-CHT" altLang="en-US" sz="2400" dirty="0"/>
              <a:t>也叫</a:t>
            </a:r>
            <a:r>
              <a:rPr lang="en-US" altLang="zh-CHT" sz="2400" dirty="0" smtClean="0"/>
              <a:t>I18N</a:t>
            </a:r>
            <a:endParaRPr lang="en-US" altLang="zh-CHT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本地化</a:t>
            </a:r>
            <a:r>
              <a:rPr lang="en-US" altLang="zh-TW" sz="2400" dirty="0"/>
              <a:t>L10N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需要本地化的候选组件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412776"/>
            <a:ext cx="871296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代码</a:t>
            </a:r>
            <a:r>
              <a:rPr lang="zh-CN" altLang="en-US" sz="2400" dirty="0"/>
              <a:t>生成的文本，包括与具体区域设置有关的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3"/>
                </a:solidFill>
              </a:rPr>
              <a:t>日期、时间、和数字格式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静态</a:t>
            </a:r>
            <a:r>
              <a:rPr lang="zh-CN" altLang="en-US" sz="2400" dirty="0"/>
              <a:t>文本</a:t>
            </a:r>
            <a:r>
              <a:rPr lang="en-US" altLang="zh-CN" sz="2400" dirty="0"/>
              <a:t>—</a:t>
            </a:r>
            <a:r>
              <a:rPr lang="zh-CN" altLang="en-US" sz="2400" dirty="0"/>
              <a:t>比如装载到</a:t>
            </a:r>
            <a:r>
              <a:rPr lang="en-US" altLang="zh-CN" sz="2400" dirty="0"/>
              <a:t>web</a:t>
            </a:r>
            <a:r>
              <a:rPr lang="zh-CN" altLang="en-US" sz="2400" dirty="0"/>
              <a:t>视图、用于显示应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用程序帮助的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图标</a:t>
            </a:r>
            <a:r>
              <a:rPr lang="zh-CN" altLang="en-US" sz="2400" dirty="0"/>
              <a:t>（包括您的应用程序图标）及其它包含文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本或具体文化意义的图像。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包含发声语</a:t>
            </a:r>
            <a:r>
              <a:rPr lang="zh-CN" altLang="en-US" sz="2400" dirty="0"/>
              <a:t>言的声音文件。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Xib</a:t>
            </a:r>
            <a:r>
              <a:rPr lang="en-US" altLang="zh-TW" sz="2400" dirty="0"/>
              <a:t>(Nib)</a:t>
            </a:r>
            <a:r>
              <a:rPr lang="zh-TW" altLang="en-US" sz="2400" dirty="0"/>
              <a:t>文件。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获取</a:t>
            </a:r>
            <a:r>
              <a:rPr lang="en-US" altLang="zh-TW" b="0" dirty="0"/>
              <a:t>iPhone</a:t>
            </a:r>
            <a:r>
              <a:rPr lang="zh-TW" altLang="en-US" b="0" dirty="0"/>
              <a:t>支持语言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02579"/>
            <a:ext cx="8424936" cy="575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取得用户默认</a:t>
            </a:r>
            <a:r>
              <a:rPr lang="zh-CN" altLang="en-US" sz="2400" dirty="0"/>
              <a:t>信息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NSUserDefaults</a:t>
            </a:r>
            <a:r>
              <a:rPr lang="en-US" altLang="zh-CN" sz="2400" dirty="0">
                <a:solidFill>
                  <a:srgbClr val="FFFF00"/>
                </a:solidFill>
              </a:rPr>
              <a:t> *defaults = [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NSUserDefaults</a:t>
            </a:r>
            <a:r>
              <a:rPr lang="zh-CN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standardUserDefaults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取得</a:t>
            </a:r>
            <a:r>
              <a:rPr lang="en-US" altLang="zh-CN" sz="2400" dirty="0"/>
              <a:t>iPhone</a:t>
            </a:r>
            <a:r>
              <a:rPr lang="zh-CN" altLang="en-US" sz="2400" dirty="0"/>
              <a:t>支持的所有语言设置与当前语言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NSArray</a:t>
            </a:r>
            <a:r>
              <a:rPr lang="en-US" altLang="zh-CN" sz="2400" dirty="0">
                <a:solidFill>
                  <a:srgbClr val="FFFF00"/>
                </a:solidFill>
              </a:rPr>
              <a:t> *languages = [defaults </a:t>
            </a:r>
            <a:r>
              <a:rPr lang="en-US" altLang="zh-CN" sz="2400" dirty="0" err="1">
                <a:solidFill>
                  <a:srgbClr val="FFFF00"/>
                </a:solidFill>
              </a:rPr>
              <a:t>objectForKey</a:t>
            </a:r>
            <a:r>
              <a:rPr lang="en-US" altLang="zh-CN" sz="2400" dirty="0">
                <a:solidFill>
                  <a:srgbClr val="FFFF00"/>
                </a:solidFill>
              </a:rPr>
              <a:t> :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@"</a:t>
            </a:r>
            <a:r>
              <a:rPr lang="en-US" altLang="zh-CN" sz="2400" dirty="0" err="1">
                <a:solidFill>
                  <a:srgbClr val="FFFF00"/>
                </a:solidFill>
              </a:rPr>
              <a:t>AppleLanguages</a:t>
            </a:r>
            <a:r>
              <a:rPr lang="en-US" altLang="zh-CN" sz="2400" dirty="0">
                <a:solidFill>
                  <a:srgbClr val="FFFF00"/>
                </a:solidFill>
              </a:rPr>
              <a:t>" ];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NSLog</a:t>
            </a:r>
            <a:r>
              <a:rPr lang="en-US" altLang="zh-CN" sz="2400" dirty="0">
                <a:solidFill>
                  <a:srgbClr val="FFFF00"/>
                </a:solidFill>
              </a:rPr>
              <a:t> ( @"%@" , languages);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NSString</a:t>
            </a:r>
            <a:r>
              <a:rPr lang="en-US" altLang="zh-CN" sz="2400" dirty="0">
                <a:solidFill>
                  <a:srgbClr val="FFFF00"/>
                </a:solidFill>
              </a:rPr>
              <a:t> *</a:t>
            </a:r>
            <a:r>
              <a:rPr lang="en-US" altLang="zh-CN" sz="2400" dirty="0" err="1">
                <a:solidFill>
                  <a:srgbClr val="FFFF00"/>
                </a:solidFill>
              </a:rPr>
              <a:t>currentLanguage</a:t>
            </a:r>
            <a:r>
              <a:rPr lang="en-US" altLang="zh-CN" sz="2400" dirty="0">
                <a:solidFill>
                  <a:srgbClr val="FFFF00"/>
                </a:solidFill>
              </a:rPr>
              <a:t> = [languages objectAtIndex:0];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NSLog</a:t>
            </a:r>
            <a:r>
              <a:rPr lang="en-US" altLang="zh-CN" sz="2400" dirty="0">
                <a:solidFill>
                  <a:srgbClr val="FFFF00"/>
                </a:solidFill>
              </a:rPr>
              <a:t>(@"%@",</a:t>
            </a:r>
            <a:r>
              <a:rPr lang="en-US" altLang="zh-CN" sz="2400" dirty="0" err="1">
                <a:solidFill>
                  <a:srgbClr val="FFFF00"/>
                </a:solidFill>
              </a:rPr>
              <a:t>currentLanguage</a:t>
            </a:r>
            <a:r>
              <a:rPr lang="en-US" altLang="zh-CN" sz="2400" dirty="0">
                <a:solidFill>
                  <a:srgbClr val="FFFF00"/>
                </a:solidFill>
              </a:rPr>
              <a:t>);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调整模拟器语</a:t>
            </a:r>
            <a:r>
              <a:rPr lang="zh-CN" altLang="en-US" sz="2400" dirty="0"/>
              <a:t>言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</a:rPr>
              <a:t>设置</a:t>
            </a:r>
            <a:r>
              <a:rPr lang="en-US" altLang="zh-CN" sz="2400" dirty="0">
                <a:solidFill>
                  <a:srgbClr val="FFFF00"/>
                </a:solidFill>
              </a:rPr>
              <a:t>-&gt;</a:t>
            </a:r>
            <a:r>
              <a:rPr lang="zh-CN" altLang="en-US" sz="2400" dirty="0">
                <a:solidFill>
                  <a:srgbClr val="FFFF00"/>
                </a:solidFill>
              </a:rPr>
              <a:t>通用</a:t>
            </a:r>
            <a:r>
              <a:rPr lang="en-US" altLang="zh-CN" sz="2400" dirty="0">
                <a:solidFill>
                  <a:srgbClr val="FFFF00"/>
                </a:solidFill>
              </a:rPr>
              <a:t>-&gt;</a:t>
            </a:r>
            <a:r>
              <a:rPr lang="zh-CN" altLang="en-US" sz="2400" dirty="0">
                <a:solidFill>
                  <a:srgbClr val="FFFF00"/>
                </a:solidFill>
              </a:rPr>
              <a:t>多语言环境</a:t>
            </a:r>
            <a:r>
              <a:rPr lang="en-US" altLang="zh-CN" sz="2400" dirty="0">
                <a:solidFill>
                  <a:srgbClr val="FFFF00"/>
                </a:solidFill>
              </a:rPr>
              <a:t>-&gt;</a:t>
            </a:r>
            <a:r>
              <a:rPr lang="zh-CN" altLang="en-US" sz="2400" dirty="0">
                <a:solidFill>
                  <a:srgbClr val="FFFF00"/>
                </a:solidFill>
              </a:rPr>
              <a:t>语言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国际化文本步骤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</a:t>
            </a:r>
            <a:r>
              <a:rPr lang="en-US" altLang="zh-CN" sz="2400" dirty="0"/>
              <a:t>supporting files</a:t>
            </a:r>
            <a:r>
              <a:rPr lang="zh-CN" altLang="en-US" sz="2400" dirty="0"/>
              <a:t>上右键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Add</a:t>
            </a:r>
            <a:r>
              <a:rPr lang="pl-PL" altLang="zh-CN" sz="2400" dirty="0"/>
              <a:t>-&gt;New File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文件类型选择</a:t>
            </a:r>
            <a:r>
              <a:rPr lang="pl-PL" altLang="zh-CN" sz="2400" dirty="0" smtClean="0"/>
              <a:t>Resource-&gt;</a:t>
            </a:r>
            <a:r>
              <a:rPr lang="pl-PL" altLang="zh-CN" sz="2400" dirty="0" err="1" smtClean="0"/>
              <a:t>Strings</a:t>
            </a:r>
            <a:r>
              <a:rPr lang="pl-PL" altLang="zh-CN" sz="2400" dirty="0" smtClean="0"/>
              <a:t> File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文件名为</a:t>
            </a:r>
            <a:r>
              <a:rPr lang="pl-PL" altLang="zh-CN" sz="2400" dirty="0" err="1" smtClean="0">
                <a:solidFill>
                  <a:schemeClr val="accent3"/>
                </a:solidFill>
              </a:rPr>
              <a:t>Localizable.strings</a:t>
            </a:r>
            <a:r>
              <a:rPr lang="pl-PL" altLang="zh-CN" sz="2400" dirty="0" smtClean="0"/>
              <a:t>(</a:t>
            </a:r>
            <a:r>
              <a:rPr lang="zh-CN" altLang="pl-PL" sz="2400" dirty="0" smtClean="0"/>
              <a:t>必须</a:t>
            </a:r>
            <a:r>
              <a:rPr lang="pl-PL" altLang="zh-CN" sz="240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在</a:t>
            </a:r>
            <a:r>
              <a:rPr lang="pl-PL" altLang="zh-CN" sz="2400" dirty="0"/>
              <a:t>File </a:t>
            </a:r>
            <a:r>
              <a:rPr lang="pl-PL" altLang="zh-CN" sz="2400" dirty="0" err="1"/>
              <a:t>inspector</a:t>
            </a:r>
            <a:r>
              <a:rPr lang="zh-CN" altLang="pl-PL" sz="2400" dirty="0"/>
              <a:t>中找到</a:t>
            </a:r>
            <a:r>
              <a:rPr lang="pl-PL" altLang="zh-CN" sz="2400" dirty="0" err="1"/>
              <a:t>Localization</a:t>
            </a:r>
            <a:endParaRPr lang="pl-PL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点</a:t>
            </a:r>
            <a:r>
              <a:rPr lang="en-US" altLang="zh-CN" sz="2400" dirty="0" smtClean="0"/>
              <a:t>“+”</a:t>
            </a:r>
            <a:r>
              <a:rPr lang="zh-CN" altLang="en-US" sz="2400" dirty="0" smtClean="0"/>
              <a:t>号选择语言编码</a:t>
            </a:r>
            <a:r>
              <a:rPr lang="en-US" altLang="zh-CN" sz="2400" dirty="0"/>
              <a:t>,</a:t>
            </a:r>
            <a:r>
              <a:rPr lang="zh-CN" altLang="en-US" sz="2400" dirty="0"/>
              <a:t>会产生相应文件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在相应</a:t>
            </a:r>
            <a:r>
              <a:rPr lang="zh-TW" altLang="en-US" sz="2400" dirty="0"/>
              <a:t>文件中加入</a:t>
            </a:r>
            <a:r>
              <a:rPr lang="en-US" altLang="zh-TW" sz="2400" dirty="0">
                <a:solidFill>
                  <a:srgbClr val="FF6700"/>
                </a:solidFill>
              </a:rPr>
              <a:t>key-value: "key"="value"</a:t>
            </a:r>
            <a:r>
              <a:rPr lang="en-US" altLang="zh-TW" sz="2400" dirty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代码取值</a:t>
            </a:r>
            <a:r>
              <a:rPr lang="zh-CN" altLang="en-US" sz="2400" dirty="0"/>
              <a:t>： </a:t>
            </a:r>
            <a:r>
              <a:rPr lang="en-US" altLang="zh-CN" sz="2400" dirty="0" err="1">
                <a:solidFill>
                  <a:srgbClr val="FFFF00"/>
                </a:solidFill>
              </a:rPr>
              <a:t>NSLocalizedString</a:t>
            </a:r>
            <a:r>
              <a:rPr lang="en-US" altLang="zh-CN" sz="2400" dirty="0">
                <a:solidFill>
                  <a:srgbClr val="FFFF00"/>
                </a:solidFill>
              </a:rPr>
              <a:t>(@"key",@"")</a:t>
            </a:r>
            <a:r>
              <a:rPr lang="en-US" altLang="zh-CN" sz="2400" dirty="0"/>
              <a:t>;</a:t>
            </a:r>
            <a:endParaRPr kumimoji="1" lang="zh-CN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本地化应用程序名称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8497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文</a:t>
            </a:r>
            <a:r>
              <a:rPr lang="zh-TW" altLang="en-US" sz="2400" dirty="0"/>
              <a:t>件名： </a:t>
            </a:r>
            <a:r>
              <a:rPr lang="en-US" altLang="zh-TW" sz="2400" dirty="0" err="1">
                <a:solidFill>
                  <a:srgbClr val="FFFF00"/>
                </a:solidFill>
              </a:rPr>
              <a:t>InfoPlist.strings</a:t>
            </a:r>
            <a:endParaRPr lang="en-US" altLang="zh-TW" sz="2400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仿</a:t>
            </a:r>
            <a:r>
              <a:rPr lang="zh-CN" altLang="en-US" sz="2400" dirty="0"/>
              <a:t>照上一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产生国际化文件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在文</a:t>
            </a:r>
            <a:r>
              <a:rPr lang="zh-CN" altLang="en-US" sz="2400" dirty="0"/>
              <a:t>件中添加： </a:t>
            </a:r>
            <a:r>
              <a:rPr lang="en-US" altLang="zh-CN" sz="2400" dirty="0" err="1">
                <a:solidFill>
                  <a:schemeClr val="accent3"/>
                </a:solidFill>
              </a:rPr>
              <a:t>CFBundleDisplayName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>
                <a:solidFill>
                  <a:srgbClr val="FF6700"/>
                </a:solidFill>
              </a:rPr>
              <a:t>= ""</a:t>
            </a:r>
            <a:r>
              <a:rPr lang="en-US" altLang="zh-CN" sz="2400" dirty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值使用合适编码</a:t>
            </a:r>
            <a:endParaRPr kumimoji="1" lang="zh-CN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本地化图片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12776"/>
            <a:ext cx="8496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rgbClr val="FF6700"/>
                </a:solidFill>
              </a:rPr>
              <a:t>须先本地化</a:t>
            </a:r>
            <a:r>
              <a:rPr lang="zh-CN" altLang="en-US" sz="2400" dirty="0">
                <a:solidFill>
                  <a:srgbClr val="FF6700"/>
                </a:solidFill>
              </a:rPr>
              <a:t>好</a:t>
            </a:r>
            <a:r>
              <a:rPr lang="en-US" altLang="zh-CN" sz="2400" dirty="0">
                <a:solidFill>
                  <a:srgbClr val="FF6700"/>
                </a:solidFill>
              </a:rPr>
              <a:t>nib</a:t>
            </a:r>
            <a:r>
              <a:rPr lang="zh-CN" altLang="en-US" sz="2400" dirty="0">
                <a:solidFill>
                  <a:srgbClr val="FF6700"/>
                </a:solidFill>
              </a:rPr>
              <a:t>文件才能本地化相关图片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在相应</a:t>
            </a:r>
            <a:r>
              <a:rPr lang="en-US" altLang="zh-CN" sz="2400" dirty="0"/>
              <a:t>nib</a:t>
            </a:r>
            <a:r>
              <a:rPr lang="zh-CN" altLang="en-US" sz="2400" dirty="0"/>
              <a:t>文件中用</a:t>
            </a:r>
            <a:r>
              <a:rPr lang="en-US" altLang="zh-CN" sz="2400" dirty="0" err="1"/>
              <a:t>ImageView</a:t>
            </a:r>
            <a:r>
              <a:rPr lang="zh-CN" altLang="en-US" sz="2400" dirty="0" smtClean="0"/>
              <a:t>设置为相应图片即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演示</a:t>
            </a:r>
            <a:r>
              <a:rPr lang="zh-CHT" altLang="en-US" sz="2400" dirty="0"/>
              <a:t>案例</a:t>
            </a:r>
            <a:r>
              <a:rPr lang="en-US" altLang="zh-CHT" sz="2400" dirty="0"/>
              <a:t>: i18nDemo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资源包</a:t>
            </a:r>
            <a:r>
              <a:rPr lang="en-US" altLang="zh-TW" b="0" dirty="0" err="1"/>
              <a:t>NSBundle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56468"/>
            <a:ext cx="8712968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NSString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</a:t>
            </a:r>
            <a:r>
              <a:rPr lang="en-US" altLang="zh-CN" sz="2400" dirty="0" err="1"/>
              <a:t>filePath</a:t>
            </a:r>
            <a:r>
              <a:rPr lang="en-US" altLang="zh-CN" sz="2400" dirty="0"/>
              <a:t> = [[</a:t>
            </a:r>
            <a:r>
              <a:rPr lang="en-US" altLang="zh-CN" sz="2400" dirty="0" err="1"/>
              <a:t>NSBundle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mainBundle</a:t>
            </a:r>
            <a:r>
              <a:rPr lang="en-US" altLang="zh-CN" sz="24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pathForResource</a:t>
            </a:r>
            <a:r>
              <a:rPr lang="en-US" altLang="zh-CN" sz="2400" dirty="0"/>
              <a:t>:@"</a:t>
            </a:r>
            <a:r>
              <a:rPr lang="en-US" altLang="zh-CN" sz="2400" dirty="0" err="1"/>
              <a:t>MyFile</a:t>
            </a:r>
            <a:r>
              <a:rPr lang="en-US" altLang="zh-CN" sz="2400" dirty="0"/>
              <a:t>" </a:t>
            </a:r>
            <a:r>
              <a:rPr lang="en-US" altLang="zh-CN" sz="2400" dirty="0" err="1"/>
              <a:t>ofType</a:t>
            </a:r>
            <a:r>
              <a:rPr lang="en-US" altLang="zh-CN" sz="2400" dirty="0"/>
              <a:t>:@"txt"];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NSData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myData</a:t>
            </a:r>
            <a:r>
              <a:rPr lang="en-US" altLang="zh-CN" sz="2400" dirty="0"/>
              <a:t> = [</a:t>
            </a:r>
            <a:r>
              <a:rPr lang="en-US" altLang="zh-CN" sz="2400" dirty="0" err="1"/>
              <a:t>NSData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dataWithContentsOfFile:filePath</a:t>
            </a:r>
            <a:r>
              <a:rPr lang="en-US" altLang="zh-CN" sz="2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if (</a:t>
            </a:r>
            <a:r>
              <a:rPr lang="en-US" altLang="zh-CN" sz="2400" dirty="0" err="1"/>
              <a:t>myData</a:t>
            </a:r>
            <a:r>
              <a:rPr lang="en-US" altLang="zh-CN" sz="2400" dirty="0"/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//</a:t>
            </a:r>
            <a:r>
              <a:rPr lang="zh-CN" altLang="en-US" sz="2400" dirty="0"/>
              <a:t>可以把数据装载到</a:t>
            </a:r>
            <a:r>
              <a:rPr lang="en-US" altLang="zh-CN" sz="2400" dirty="0" err="1"/>
              <a:t>UIWebView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UITextView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}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读取项目</a:t>
            </a:r>
            <a:r>
              <a:rPr lang="zh-CN" altLang="en-US" sz="2400" dirty="0"/>
              <a:t>主配置文件</a:t>
            </a:r>
            <a:r>
              <a:rPr lang="en-US" altLang="zh-CN" sz="2400" dirty="0"/>
              <a:t>xxx-</a:t>
            </a:r>
            <a:r>
              <a:rPr lang="en-US" altLang="zh-CN" sz="2400" dirty="0" err="1"/>
              <a:t>Info.plist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Info.plist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NSDictionary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 = [[</a:t>
            </a:r>
            <a:r>
              <a:rPr lang="en-US" altLang="zh-CN" sz="2400" dirty="0" err="1"/>
              <a:t>NSBundle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mainBundle</a:t>
            </a:r>
            <a:r>
              <a:rPr lang="en-US" altLang="zh-CN" sz="24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infoDictionary</a:t>
            </a:r>
            <a:r>
              <a:rPr lang="en-US" altLang="zh-CN" sz="2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NSString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URLString</a:t>
            </a:r>
            <a:r>
              <a:rPr lang="en-US" altLang="zh-CN" sz="2400" dirty="0"/>
              <a:t> = [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objectForKey</a:t>
            </a:r>
            <a:r>
              <a:rPr lang="en-US" altLang="zh-CN" sz="2400" dirty="0"/>
              <a:t>:@"key"];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Setting</a:t>
            </a:r>
            <a:r>
              <a:rPr lang="zh-TW" altLang="en-US" b="0" dirty="0"/>
              <a:t>程序包使用步骤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49694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</a:t>
            </a:r>
            <a:r>
              <a:rPr lang="en-US" altLang="zh-CN" sz="2400" dirty="0"/>
              <a:t>supporting files</a:t>
            </a:r>
            <a:r>
              <a:rPr lang="zh-CN" altLang="en-US" sz="2400" dirty="0"/>
              <a:t>上右键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Add</a:t>
            </a:r>
            <a:r>
              <a:rPr lang="pl-PL" altLang="zh-CN" sz="2400" dirty="0"/>
              <a:t>-&gt;New File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文件类型选择</a:t>
            </a:r>
            <a:r>
              <a:rPr lang="pl-PL" altLang="zh-CN" sz="2400" dirty="0">
                <a:solidFill>
                  <a:srgbClr val="FF6700"/>
                </a:solidFill>
              </a:rPr>
              <a:t>Resource-&gt;</a:t>
            </a:r>
            <a:r>
              <a:rPr lang="pl-PL" altLang="zh-CN" sz="2400" dirty="0" err="1">
                <a:solidFill>
                  <a:srgbClr val="FF6700"/>
                </a:solidFill>
              </a:rPr>
              <a:t>Settings</a:t>
            </a:r>
            <a:r>
              <a:rPr lang="pl-PL" altLang="zh-CN" sz="2400" dirty="0">
                <a:solidFill>
                  <a:srgbClr val="FF6700"/>
                </a:solidFill>
              </a:rPr>
              <a:t> Bundle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文</a:t>
            </a:r>
            <a:r>
              <a:rPr lang="zh-CN" altLang="pl-PL" sz="2400" dirty="0"/>
              <a:t>件名取成</a:t>
            </a:r>
            <a:r>
              <a:rPr lang="pl-PL" altLang="zh-CN" sz="2400" dirty="0" err="1"/>
              <a:t>Settings</a:t>
            </a:r>
            <a:endParaRPr lang="pl-PL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打开</a:t>
            </a:r>
            <a:r>
              <a:rPr lang="pl-PL" altLang="zh-CN" sz="2400" dirty="0" err="1">
                <a:solidFill>
                  <a:srgbClr val="FF6700"/>
                </a:solidFill>
              </a:rPr>
              <a:t>Root.plist</a:t>
            </a:r>
            <a:r>
              <a:rPr lang="zh-CN" altLang="pl-PL" sz="2400" dirty="0"/>
              <a:t>文件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修改相关选项</a:t>
            </a:r>
            <a:r>
              <a:rPr lang="zh-CN" altLang="en-US" sz="2400" dirty="0"/>
              <a:t>即可</a:t>
            </a:r>
            <a:r>
              <a:rPr lang="en-US" altLang="zh-CN" sz="2400" dirty="0"/>
              <a:t>,</a:t>
            </a:r>
            <a:r>
              <a:rPr lang="zh-CN" altLang="en-US" sz="2400" dirty="0"/>
              <a:t>如：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item1</a:t>
            </a:r>
            <a:r>
              <a:rPr lang="zh-TW" altLang="en-US" sz="2400" dirty="0"/>
              <a:t>的</a:t>
            </a:r>
            <a:r>
              <a:rPr lang="en-US" altLang="zh-TW" sz="2400" dirty="0"/>
              <a:t>Default Value</a:t>
            </a:r>
            <a:r>
              <a:rPr lang="zh-TW" altLang="en-US" sz="2400" dirty="0"/>
              <a:t>为</a:t>
            </a:r>
            <a:r>
              <a:rPr lang="en-US" altLang="zh-TW" sz="2400" dirty="0"/>
              <a:t>lxt008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item2</a:t>
            </a:r>
            <a:r>
              <a:rPr lang="zh-TW" altLang="en-US" sz="2400" dirty="0"/>
              <a:t>的</a:t>
            </a:r>
            <a:r>
              <a:rPr lang="en-US" altLang="zh-TW" sz="2400" dirty="0"/>
              <a:t>Title </a:t>
            </a:r>
            <a:r>
              <a:rPr lang="zh-TW" altLang="en-US" sz="2400" dirty="0"/>
              <a:t>为 “使用默认用户” </a:t>
            </a:r>
            <a:r>
              <a:rPr lang="en-US" altLang="zh-TW" sz="2400" dirty="0"/>
              <a:t>......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运行程序后可以在</a:t>
            </a:r>
            <a:r>
              <a:rPr lang="zh-CN" altLang="en-US" sz="2400" dirty="0" smtClean="0">
                <a:solidFill>
                  <a:srgbClr val="FFFF00"/>
                </a:solidFill>
              </a:rPr>
              <a:t>手</a:t>
            </a:r>
            <a:r>
              <a:rPr lang="zh-CN" altLang="en-US" sz="2400" dirty="0">
                <a:solidFill>
                  <a:srgbClr val="FFFF00"/>
                </a:solidFill>
              </a:rPr>
              <a:t>机</a:t>
            </a:r>
            <a:r>
              <a:rPr lang="en-US" altLang="zh-CN" sz="2400" dirty="0">
                <a:solidFill>
                  <a:srgbClr val="FFFF00"/>
                </a:solidFill>
              </a:rPr>
              <a:t>Settings</a:t>
            </a:r>
            <a:r>
              <a:rPr lang="zh-CN" altLang="en-US" sz="2400" dirty="0"/>
              <a:t>中找到应用设置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157296296</TotalTime>
  <Pages>0</Pages>
  <Words>579</Words>
  <Characters>0</Characters>
  <Application>Microsoft Macintosh PowerPoint</Application>
  <DocSecurity>0</DocSecurity>
  <PresentationFormat>全屏显示(4:3)</PresentationFormat>
  <Lines>0</Lines>
  <Paragraphs>118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平衡</vt:lpstr>
      <vt:lpstr>Lesson 8:国际化与应用程序设置</vt:lpstr>
      <vt:lpstr>国际化概述</vt:lpstr>
      <vt:lpstr>需要本地化的候选组件</vt:lpstr>
      <vt:lpstr>获取iPhone支持语言</vt:lpstr>
      <vt:lpstr>国际化文本步骤</vt:lpstr>
      <vt:lpstr>本地化应用程序名称</vt:lpstr>
      <vt:lpstr>本地化图片</vt:lpstr>
      <vt:lpstr>资源包NSBundle</vt:lpstr>
      <vt:lpstr>Setting程序包使用步骤</vt:lpstr>
      <vt:lpstr>iOS偏好设置</vt:lpstr>
      <vt:lpstr>修改Root.plist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6791</cp:revision>
  <cp:lastPrinted>1899-12-30T00:00:00Z</cp:lastPrinted>
  <dcterms:created xsi:type="dcterms:W3CDTF">2012-07-12T07:10:00Z</dcterms:created>
  <dcterms:modified xsi:type="dcterms:W3CDTF">2015-03-11T11:38:39Z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