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3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oschina.net/u/1245365/blog/1964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18: </a:t>
            </a:r>
            <a:r>
              <a:rPr lang="zh-CN" altLang="en-US" b="0" dirty="0" smtClean="0"/>
              <a:t>真机调试、证书操作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>
                <a:hlinkClick r:id="rId2"/>
              </a:rPr>
              <a:t>可参考：</a:t>
            </a:r>
            <a:r>
              <a:rPr kumimoji="1" lang="de-DE" altLang="zh-CN" sz="2400" dirty="0" smtClean="0">
                <a:hlinkClick r:id="rId2"/>
              </a:rPr>
              <a:t>http</a:t>
            </a:r>
            <a:r>
              <a:rPr kumimoji="1" lang="de-DE" altLang="zh-CN" sz="2400" dirty="0">
                <a:hlinkClick r:id="rId2"/>
              </a:rPr>
              <a:t>://my.oschina.net/u/1245365/blog/</a:t>
            </a:r>
            <a:r>
              <a:rPr kumimoji="1" lang="de-DE" altLang="zh-CN" sz="2400" dirty="0" smtClean="0">
                <a:hlinkClick r:id="rId2"/>
              </a:rPr>
              <a:t>196420</a:t>
            </a:r>
            <a:endParaRPr kumimoji="1" lang="de-DE" altLang="zh-CN" sz="2400" dirty="0" smtClean="0"/>
          </a:p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endParaRPr kumimoji="1" lang="de-DE" altLang="zh-CN" sz="2400" dirty="0"/>
          </a:p>
          <a:p>
            <a:pPr>
              <a:buClr>
                <a:srgbClr val="00FFFF"/>
              </a:buClr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157296752</TotalTime>
  <Pages>0</Pages>
  <Words>23</Words>
  <Characters>0</Characters>
  <Application>Microsoft Macintosh PowerPoint</Application>
  <DocSecurity>0</DocSecurity>
  <PresentationFormat>全屏显示(4:3)</PresentationFormat>
  <Lines>0</Lines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Lesson 18: 真机调试、证书操作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7085</cp:revision>
  <cp:lastPrinted>1899-12-30T00:00:00Z</cp:lastPrinted>
  <dcterms:created xsi:type="dcterms:W3CDTF">2012-07-12T07:10:00Z</dcterms:created>
  <dcterms:modified xsi:type="dcterms:W3CDTF">2015-03-16T14:30:24Z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