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8748" r:id="rId1"/>
  </p:sldMasterIdLst>
  <p:notesMasterIdLst>
    <p:notesMasterId r:id="rId3"/>
  </p:notesMasterIdLst>
  <p:handoutMasterIdLst>
    <p:handoutMasterId r:id="rId4"/>
  </p:handoutMasterIdLst>
  <p:sldIdLst>
    <p:sldId id="1551" r:id="rId2"/>
  </p:sldIdLst>
  <p:sldSz cx="9144000" cy="6858000" type="screen4x3"/>
  <p:notesSz cx="6797675" cy="987425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09879F-230C-4AAA-9B60-41FFDFBA99F4}">
          <p14:sldIdLst>
            <p14:sldId id="155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80FF00"/>
    <a:srgbClr val="66FFCC"/>
    <a:srgbClr val="8000FF"/>
    <a:srgbClr val="3A7DCE"/>
    <a:srgbClr val="FFF2C9"/>
    <a:srgbClr val="B7E0FF"/>
    <a:srgbClr val="80ABE0"/>
    <a:srgbClr val="6599D9"/>
    <a:srgbClr val="6B9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7623" autoAdjust="0"/>
  </p:normalViewPr>
  <p:slideViewPr>
    <p:cSldViewPr>
      <p:cViewPr>
        <p:scale>
          <a:sx n="100" d="100"/>
          <a:sy n="100" d="100"/>
        </p:scale>
        <p:origin x="-208" y="-96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77" d="100"/>
          <a:sy n="77" d="100"/>
        </p:scale>
        <p:origin x="-2400" y="-60"/>
      </p:cViewPr>
      <p:guideLst>
        <p:guide orient="horz" pos="3109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/>
          <a:lstStyle>
            <a:lvl1pPr algn="r">
              <a:defRPr sz="1200"/>
            </a:lvl1pPr>
          </a:lstStyle>
          <a:p>
            <a:fld id="{81359BDE-9715-4E5C-9738-28D0438B1343}" type="datetimeFigureOut">
              <a:rPr lang="zh-CN" altLang="en-US" smtClean="0">
                <a:ea typeface="微软雅黑" pitchFamily="34" charset="-122"/>
              </a:rPr>
              <a:pPr/>
              <a:t>15/3/16</a:t>
            </a:fld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</p:spPr>
        <p:txBody>
          <a:bodyPr vert="horz" lIns="93122" tIns="46561" rIns="93122" bIns="46561" rtlCol="0" anchor="b"/>
          <a:lstStyle>
            <a:lvl1pPr algn="r">
              <a:defRPr sz="1200"/>
            </a:lvl1pPr>
          </a:lstStyle>
          <a:p>
            <a:fld id="{C81781E6-8EC9-4E5A-BBC1-F69DB78700FC}" type="slidenum">
              <a:rPr lang="zh-CN" altLang="en-US" smtClean="0">
                <a:ea typeface="微软雅黑" pitchFamily="34" charset="-122"/>
              </a:rPr>
              <a:pPr/>
              <a:t>‹#›</a:t>
            </a:fld>
            <a:endParaRPr lang="zh-CN" altLang="en-US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550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8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91" y="3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DF9E65B2-A0B4-4242-9432-201E84F17494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174084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28688" y="739775"/>
            <a:ext cx="49403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74085" name="Notes Placeholder 4"/>
          <p:cNvSpPr>
            <a:spLocks noGrp="1" noRot="1" noChangeAspect="1" noChangeArrowheads="1"/>
          </p:cNvSpPr>
          <p:nvPr/>
        </p:nvSpPr>
        <p:spPr bwMode="auto">
          <a:xfrm>
            <a:off x="678800" y="4689431"/>
            <a:ext cx="5438465" cy="444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22" tIns="46561" rIns="93122" bIns="46561" anchor="ctr"/>
          <a:lstStyle/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Click to edit Master text styles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Second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Third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Fourth level</a:t>
            </a:r>
          </a:p>
          <a:p>
            <a:pPr eaLnBrk="0" hangingPunct="0">
              <a:spcBef>
                <a:spcPct val="30000"/>
              </a:spcBef>
            </a:pPr>
            <a:r>
              <a:rPr lang="en-US" sz="1200" dirty="0">
                <a:ea typeface="微软雅黑" pitchFamily="34" charset="-122"/>
              </a:rPr>
              <a:t>Fifth level</a:t>
            </a:r>
          </a:p>
        </p:txBody>
      </p:sp>
      <p:sp>
        <p:nvSpPr>
          <p:cNvPr id="17408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7408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91" y="9378857"/>
            <a:ext cx="2945767" cy="493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22" tIns="46561" rIns="93122" bIns="46561" numCol="1" anchor="b" anchorCtr="0" compatLnSpc="1">
            <a:prstTxWarp prst="textNoShape">
              <a:avLst/>
            </a:prstTxWarp>
          </a:bodyPr>
          <a:lstStyle>
            <a:lvl1pPr eaLnBrk="0" hangingPunct="0">
              <a:defRPr>
                <a:ea typeface="微软雅黑" pitchFamily="34" charset="-122"/>
              </a:defRPr>
            </a:lvl1pPr>
          </a:lstStyle>
          <a:p>
            <a:fld id="{18DA32AE-6F44-4576-B6FE-FE04805D7D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备注占位符 1"/>
          <p:cNvSpPr>
            <a:spLocks noGrp="1"/>
          </p:cNvSpPr>
          <p:nvPr>
            <p:ph type="body" sz="quarter" idx="3"/>
          </p:nvPr>
        </p:nvSpPr>
        <p:spPr bwMode="auto">
          <a:xfrm>
            <a:off x="680424" y="4691034"/>
            <a:ext cx="5436841" cy="4442531"/>
          </a:xfrm>
          <a:prstGeom prst="rect">
            <a:avLst/>
          </a:prstGeom>
        </p:spPr>
        <p:txBody>
          <a:bodyPr vert="horz" lIns="93122" tIns="46561" rIns="93122" bIns="46561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65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15/3/16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5" y="116631"/>
            <a:ext cx="7200799" cy="897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3200" b="1">
                <a:latin typeface="Heiti SC Light"/>
                <a:ea typeface="Heiti SC Light"/>
                <a:cs typeface="Heiti SC Light"/>
              </a:defRPr>
            </a:lvl1pPr>
          </a:lstStyle>
          <a:p>
            <a:pPr lvl="0"/>
            <a:r>
              <a:rPr lang="zh-CN" dirty="0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4" name="Slide Number Placeholder 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597352"/>
            <a:ext cx="792088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200" b="1">
                <a:solidFill>
                  <a:srgbClr val="1D629B"/>
                </a:solidFill>
                <a:latin typeface="微软雅黑" pitchFamily="34" charset="-122"/>
                <a:ea typeface="微软雅黑" pitchFamily="34" charset="-122"/>
                <a:sym typeface="黑体" pitchFamily="2" charset="-122"/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图片 2" descr="logo（透明底）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030"/>
            <a:ext cx="1763688" cy="705674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524328" y="69269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800" b="1" dirty="0" smtClean="0"/>
              <a:t>鹏途教育</a:t>
            </a:r>
            <a:endParaRPr kumimoji="1" lang="zh-CN" altLang="en-US" sz="1800" b="1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/>
          </p:nvPr>
        </p:nvSpPr>
        <p:spPr>
          <a:xfrm>
            <a:off x="179388" y="1268412"/>
            <a:ext cx="8713787" cy="547295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1pPr>
            <a:lvl2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2pPr>
            <a:lvl3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3pPr>
            <a:lvl4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4pPr>
            <a:lvl5pPr>
              <a:lnSpc>
                <a:spcPct val="150000"/>
              </a:lnSpc>
              <a:defRPr sz="2400">
                <a:latin typeface="Songti SC Regular"/>
                <a:cs typeface="Songti SC Regular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15/3/16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15/3/16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4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15/3/16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DB53-D7D3-4DB6-A29F-40217B92EC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zhangzihuiya\Desktop\1.png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/>
          <a:stretch/>
        </p:blipFill>
        <p:spPr bwMode="auto">
          <a:xfrm>
            <a:off x="0" y="0"/>
            <a:ext cx="9144000" cy="1024128"/>
          </a:xfrm>
          <a:prstGeom prst="rect">
            <a:avLst/>
          </a:prstGeom>
          <a:solidFill>
            <a:srgbClr val="99CCFF">
              <a:alpha val="0"/>
            </a:srgbClr>
          </a:solidFill>
          <a:ln w="9525">
            <a:noFill/>
            <a:miter lim="800000"/>
            <a:headEnd/>
            <a:tailEnd/>
          </a:ln>
          <a:extLst/>
        </p:spPr>
      </p:pic>
      <p:cxnSp>
        <p:nvCxnSpPr>
          <p:cNvPr id="9" name="直接连接符 11"/>
          <p:cNvCxnSpPr/>
          <p:nvPr userDrawn="1"/>
        </p:nvCxnSpPr>
        <p:spPr>
          <a:xfrm>
            <a:off x="-36512" y="1124744"/>
            <a:ext cx="9235440" cy="0"/>
          </a:xfrm>
          <a:prstGeom prst="line">
            <a:avLst/>
          </a:prstGeom>
          <a:ln w="57150">
            <a:solidFill>
              <a:srgbClr val="5FA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8749" r:id="rId1"/>
    <p:sldLayoutId id="2147488760" r:id="rId2"/>
    <p:sldLayoutId id="2147488750" r:id="rId3"/>
    <p:sldLayoutId id="2147488751" r:id="rId4"/>
    <p:sldLayoutId id="2147488752" r:id="rId5"/>
    <p:sldLayoutId id="2147488753" r:id="rId6"/>
    <p:sldLayoutId id="2147488754" r:id="rId7"/>
    <p:sldLayoutId id="2147488755" r:id="rId8"/>
    <p:sldLayoutId id="2147488756" r:id="rId9"/>
    <p:sldLayoutId id="2147488757" r:id="rId10"/>
    <p:sldLayoutId id="2147488758" r:id="rId11"/>
    <p:sldLayoutId id="2147488759" r:id="rId12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smtClean="0"/>
              <a:t>OC</a:t>
            </a:r>
            <a:r>
              <a:rPr lang="zh-CN" altLang="en-US" b="0" dirty="0" smtClean="0"/>
              <a:t>语言</a:t>
            </a:r>
            <a:r>
              <a:rPr lang="en-US" altLang="zh-CN" b="0" dirty="0"/>
              <a:t>-Blocks</a:t>
            </a:r>
            <a:r>
              <a:rPr lang="zh-CN" altLang="en-US" b="0" dirty="0"/>
              <a:t>语法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F10DB53-D7D3-4DB6-A29F-40217B92EC88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556792"/>
            <a:ext cx="835292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 smtClean="0"/>
              <a:t>Objective-c</a:t>
            </a:r>
            <a:r>
              <a:rPr kumimoji="1" lang="zh-CN" altLang="en-US" sz="3600" dirty="0" smtClean="0"/>
              <a:t>语法</a:t>
            </a:r>
            <a:endParaRPr kumimoji="1" lang="en-US" altLang="zh-CN" sz="3600" dirty="0" smtClean="0"/>
          </a:p>
          <a:p>
            <a:pPr>
              <a:lnSpc>
                <a:spcPct val="150000"/>
              </a:lnSpc>
              <a:buClr>
                <a:srgbClr val="00FFFF"/>
              </a:buClr>
            </a:pPr>
            <a:r>
              <a:rPr kumimoji="1" lang="en-US" altLang="zh-CN" sz="3600" dirty="0"/>
              <a:t>Blocks</a:t>
            </a:r>
            <a:r>
              <a:rPr kumimoji="1" lang="zh-CN" altLang="en-US" sz="3600" dirty="0"/>
              <a:t>语法</a:t>
            </a:r>
          </a:p>
        </p:txBody>
      </p:sp>
    </p:spTree>
    <p:extLst>
      <p:ext uri="{BB962C8B-B14F-4D97-AF65-F5344CB8AC3E}">
        <p14:creationId xmlns:p14="http://schemas.microsoft.com/office/powerpoint/2010/main" val="297393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HEIGHT" val="295.574961853027"/>
  <p:tag name="PAGENUMBER" val="1"/>
  <p:tag name="THINKCELLUNDODONOTDELETE" val="1"/>
</p:tagLst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平衡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157296754</TotalTime>
  <Pages>0</Pages>
  <Words>13</Words>
  <Characters>0</Characters>
  <Application>Microsoft Macintosh PowerPoint</Application>
  <DocSecurity>0</DocSecurity>
  <PresentationFormat>全屏显示(4:3)</PresentationFormat>
  <Lines>0</Lines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平衡</vt:lpstr>
      <vt:lpstr>OC语言-Blocks语法</vt:lpstr>
    </vt:vector>
  </TitlesOfParts>
  <Company>埃森哲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研究应用</dc:title>
  <dc:subject>信息化工作方案</dc:subject>
  <dc:creator>yongzhang.li</dc:creator>
  <cp:keywords>研究应用</cp:keywords>
  <cp:lastModifiedBy>alex 龚</cp:lastModifiedBy>
  <cp:revision>7108</cp:revision>
  <cp:lastPrinted>1899-12-30T00:00:00Z</cp:lastPrinted>
  <dcterms:created xsi:type="dcterms:W3CDTF">2012-07-12T07:10:00Z</dcterms:created>
  <dcterms:modified xsi:type="dcterms:W3CDTF">2015-03-16T15:22:10Z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2052-6.6.0.2381</vt:lpwstr>
  </property>
</Properties>
</file>