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0"/>
  </p:notesMasterIdLst>
  <p:handoutMasterIdLst>
    <p:handoutMasterId r:id="rId21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</p:sldIdLst>
  <p:sldSz cx="9144000" cy="6858000" type="screen4x3"/>
  <p:notesSz cx="6797675" cy="987425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2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15/3/11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15/3/11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</a:t>
            </a:r>
            <a:r>
              <a:rPr lang="en-US" altLang="zh-CN" b="0" dirty="0" smtClean="0"/>
              <a:t>3</a:t>
            </a:r>
            <a:r>
              <a:rPr lang="en-US" altLang="zh-CN" b="0" dirty="0" smtClean="0"/>
              <a:t>:</a:t>
            </a:r>
            <a:r>
              <a:rPr lang="zh-CN" altLang="en-US" b="0" dirty="0"/>
              <a:t>定位与地图开发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显示地图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操作</a:t>
            </a:r>
            <a:r>
              <a:rPr lang="zh-CN" altLang="en-US" sz="2400" dirty="0"/>
              <a:t>注解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Core </a:t>
            </a:r>
            <a:r>
              <a:rPr lang="en-US" altLang="zh-TW" sz="2400" dirty="0"/>
              <a:t>Location</a:t>
            </a:r>
            <a:r>
              <a:rPr lang="zh-TW" altLang="en-US" sz="2400" dirty="0"/>
              <a:t>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取得用户</a:t>
            </a:r>
            <a:r>
              <a:rPr lang="zh-TW" altLang="en-US" sz="2400" dirty="0"/>
              <a:t>的当前位置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坐标和像素之间</a:t>
            </a:r>
            <a:r>
              <a:rPr lang="zh-TW" altLang="en-US" sz="2400" dirty="0"/>
              <a:t>的转换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使用</a:t>
            </a:r>
            <a:r>
              <a:rPr lang="en-US" altLang="zh-TW" b="0" dirty="0"/>
              <a:t>Core Location</a:t>
            </a:r>
            <a:r>
              <a:rPr lang="zh-TW" altLang="en-US" b="0" dirty="0"/>
              <a:t>框架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Core </a:t>
            </a:r>
            <a:r>
              <a:rPr lang="en-US" altLang="zh-CN" sz="2400" dirty="0"/>
              <a:t>Location</a:t>
            </a:r>
            <a:r>
              <a:rPr lang="zh-CN" altLang="en-US" sz="2400" dirty="0"/>
              <a:t>框架为</a:t>
            </a:r>
            <a:r>
              <a:rPr lang="zh-CN" altLang="en-US" sz="2400" dirty="0">
                <a:solidFill>
                  <a:srgbClr val="FFFF00"/>
                </a:solidFill>
              </a:rPr>
              <a:t>定位用户当前位置和方向</a:t>
            </a:r>
            <a:r>
              <a:rPr lang="zh-CN" altLang="en-US" sz="2400" dirty="0"/>
              <a:t>提供</a:t>
            </a:r>
            <a:r>
              <a:rPr lang="zh-CN" altLang="en-US" sz="2400" dirty="0" smtClean="0"/>
              <a:t>支持</a:t>
            </a:r>
            <a:r>
              <a:rPr lang="zh-CN" altLang="en-US" sz="2400" dirty="0"/>
              <a:t>，它负责从相应的设备硬件收集信息，并以异步</a:t>
            </a:r>
            <a:r>
              <a:rPr lang="zh-CN" altLang="en-US" sz="2400" dirty="0" smtClean="0"/>
              <a:t>的方式报告给您</a:t>
            </a:r>
            <a:r>
              <a:rPr lang="zh-CN" altLang="en-US" sz="2400" dirty="0"/>
              <a:t>的应用程序。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数据是否可用取决于设备</a:t>
            </a:r>
            <a:r>
              <a:rPr lang="zh-CN" altLang="en-US" sz="2400" dirty="0"/>
              <a:t>的类型以及所需的硬件</a:t>
            </a:r>
            <a:r>
              <a:rPr lang="zh-CN" altLang="en-US" sz="2400" dirty="0" smtClean="0"/>
              <a:t>当前是否打开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在使用</a:t>
            </a:r>
            <a:r>
              <a:rPr lang="en-US" altLang="zh-CN" sz="2400" dirty="0"/>
              <a:t>Core Location</a:t>
            </a:r>
            <a:r>
              <a:rPr lang="zh-CN" altLang="en-US" sz="2400" dirty="0"/>
              <a:t>框架的接口之前，</a:t>
            </a:r>
            <a:r>
              <a:rPr lang="zh-CN" altLang="en-US" sz="2400" dirty="0" smtClean="0"/>
              <a:t>必须将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 err="1" smtClean="0">
                <a:solidFill>
                  <a:schemeClr val="accent3"/>
                </a:solidFill>
              </a:rPr>
              <a:t>CoreLocation.framework</a:t>
            </a:r>
            <a:r>
              <a:rPr lang="zh-CN" altLang="en-US" sz="2400" dirty="0" smtClean="0"/>
              <a:t>加入到您的</a:t>
            </a:r>
            <a:r>
              <a:rPr lang="en-US" altLang="zh-CN" sz="2400" dirty="0" err="1" smtClean="0"/>
              <a:t>Xcode</a:t>
            </a:r>
            <a:r>
              <a:rPr lang="zh-CN" altLang="en-US" sz="2400" dirty="0" smtClean="0"/>
              <a:t>工程中，并在相关</a:t>
            </a:r>
            <a:r>
              <a:rPr lang="zh-CN" altLang="en-US" sz="2400" dirty="0"/>
              <a:t>的目标中进行连接。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需要在相应</a:t>
            </a:r>
            <a:r>
              <a:rPr lang="zh-CN" altLang="en-US" sz="2400" dirty="0"/>
              <a:t>的源代码文件的顶部包含</a:t>
            </a:r>
          </a:p>
          <a:p>
            <a:pPr marL="800100" lvl="1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import &lt;</a:t>
            </a:r>
            <a:r>
              <a:rPr lang="en-US" altLang="zh-CN" sz="2400" dirty="0" err="1"/>
              <a:t>CoreLocation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CoreLocation.h</a:t>
            </a:r>
            <a:r>
              <a:rPr lang="en-US" altLang="zh-CN" sz="2400" dirty="0"/>
              <a:t>&gt;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使用</a:t>
            </a:r>
            <a:r>
              <a:rPr lang="en-US" altLang="zh-TW" b="0" dirty="0"/>
              <a:t>Core Location</a:t>
            </a:r>
            <a:r>
              <a:rPr lang="zh-TW" altLang="en-US" b="0" dirty="0"/>
              <a:t>框架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取得用户</a:t>
            </a:r>
            <a:r>
              <a:rPr lang="zh-TW" altLang="en-US" sz="2400" dirty="0"/>
              <a:t>当前位置首先要创建</a:t>
            </a:r>
            <a:r>
              <a:rPr lang="en-US" altLang="zh-TW" sz="2400" dirty="0" err="1">
                <a:solidFill>
                  <a:srgbClr val="FF6700"/>
                </a:solidFill>
              </a:rPr>
              <a:t>CLLocationManager</a:t>
            </a:r>
            <a:r>
              <a:rPr lang="zh-TW" altLang="en-US" sz="2400" dirty="0"/>
              <a:t>类</a:t>
            </a:r>
            <a:r>
              <a:rPr lang="zh-TW" altLang="en-US" sz="2400" dirty="0" smtClean="0"/>
              <a:t>的实例，并</a:t>
            </a:r>
            <a:r>
              <a:rPr lang="zh-TW" altLang="en-US" sz="2400" dirty="0"/>
              <a:t>用期望的精度和阈值参数进行配置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开始接收通告则需要为该对象分配一个委托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然后调用</a:t>
            </a:r>
            <a:r>
              <a:rPr lang="en-US" altLang="zh-TW" sz="2400" dirty="0" err="1">
                <a:solidFill>
                  <a:srgbClr val="FFFF00"/>
                </a:solidFill>
              </a:rPr>
              <a:t>startUpdatingLocation</a:t>
            </a:r>
            <a:r>
              <a:rPr lang="zh-TW" altLang="en-US" sz="2400" dirty="0"/>
              <a:t>方法来确定用户当前位置</a:t>
            </a:r>
            <a:r>
              <a:rPr lang="zh-TW" altLang="en-US" sz="2400" dirty="0" smtClean="0"/>
              <a:t>。当新的位置数据</a:t>
            </a:r>
            <a:r>
              <a:rPr lang="zh-TW" altLang="en-US" sz="2400" dirty="0"/>
              <a:t>到来时，位置管理器会通知它</a:t>
            </a:r>
            <a:r>
              <a:rPr lang="zh-TW" altLang="en-US" sz="2400" dirty="0" smtClean="0"/>
              <a:t>的委托对</a:t>
            </a:r>
            <a:r>
              <a:rPr lang="zh-TW" altLang="en-US" sz="2400" dirty="0"/>
              <a:t>象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如果</a:t>
            </a:r>
            <a:r>
              <a:rPr lang="zh-TW" altLang="en-US" sz="2400" dirty="0"/>
              <a:t>位置更新通告已经发送完成，您也可以直接从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err="1">
                <a:solidFill>
                  <a:srgbClr val="8000FF"/>
                </a:solidFill>
              </a:rPr>
              <a:t>CLLocationManager</a:t>
            </a:r>
            <a:r>
              <a:rPr lang="zh-TW" altLang="en-US" sz="2400" dirty="0"/>
              <a:t>对象获取最新的位置数据，</a:t>
            </a:r>
            <a:r>
              <a:rPr lang="zh-TW" altLang="en-US" sz="2400" dirty="0" smtClean="0"/>
              <a:t>而不需要等待</a:t>
            </a:r>
            <a:r>
              <a:rPr lang="zh-TW" altLang="en-US" sz="2400" dirty="0"/>
              <a:t>新的事件。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95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案例效果图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开</a:t>
            </a:r>
            <a:r>
              <a:rPr lang="zh-CN" altLang="en-US" sz="2400" dirty="0"/>
              <a:t>始位置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当前</a:t>
            </a:r>
            <a:r>
              <a:rPr lang="zh-CN" altLang="en-US" sz="2400" dirty="0"/>
              <a:t>位置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计算距离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分段控件设置距离单位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需要硬</a:t>
            </a:r>
            <a:r>
              <a:rPr lang="zh-CN" altLang="en-US" sz="2400" dirty="0"/>
              <a:t>件支持。真机测试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12067" cy="52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distanceViewController.h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#</a:t>
            </a:r>
            <a:r>
              <a:rPr lang="en-US" altLang="zh-CN" dirty="0"/>
              <a:t>import "</a:t>
            </a:r>
            <a:r>
              <a:rPr lang="en-US" altLang="zh-CN" dirty="0" err="1"/>
              <a:t>CoreLocation</a:t>
            </a:r>
            <a:r>
              <a:rPr lang="en-US" altLang="zh-CN" dirty="0"/>
              <a:t>/</a:t>
            </a:r>
            <a:r>
              <a:rPr lang="en-US" altLang="zh-CN" dirty="0" err="1"/>
              <a:t>CLLocationManagerDelegate.h</a:t>
            </a:r>
            <a:r>
              <a:rPr lang="en-US" altLang="zh-CN" dirty="0"/>
              <a:t>"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@interface </a:t>
            </a:r>
            <a:r>
              <a:rPr lang="en-US" altLang="zh-CN" dirty="0" err="1"/>
              <a:t>distanceViewController</a:t>
            </a:r>
            <a:r>
              <a:rPr lang="en-US" altLang="zh-CN" dirty="0"/>
              <a:t> : </a:t>
            </a:r>
            <a:r>
              <a:rPr lang="en-US" altLang="zh-CN" dirty="0" err="1"/>
              <a:t>UIViewController</a:t>
            </a:r>
            <a:r>
              <a:rPr lang="en-US" altLang="zh-CN" dirty="0"/>
              <a:t> &lt;</a:t>
            </a:r>
            <a:r>
              <a:rPr lang="en-US" altLang="zh-CN" dirty="0" err="1"/>
              <a:t>CLLocationManagerDelegate</a:t>
            </a:r>
            <a:r>
              <a:rPr lang="en-US" altLang="zh-CN" dirty="0"/>
              <a:t>&gt; {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IBOutlet</a:t>
            </a:r>
            <a:r>
              <a:rPr lang="en-US" altLang="zh-CN" dirty="0"/>
              <a:t> </a:t>
            </a:r>
            <a:r>
              <a:rPr lang="en-US" altLang="zh-CN" dirty="0" err="1"/>
              <a:t>UILabel</a:t>
            </a:r>
            <a:r>
              <a:rPr lang="en-US" altLang="zh-CN" dirty="0"/>
              <a:t> *</a:t>
            </a:r>
            <a:r>
              <a:rPr lang="en-US" altLang="zh-CN" dirty="0" err="1"/>
              <a:t>startLabel</a:t>
            </a:r>
            <a:r>
              <a:rPr lang="en-US" altLang="zh-CN" dirty="0"/>
              <a:t>;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IBOutlet</a:t>
            </a:r>
            <a:r>
              <a:rPr lang="en-US" altLang="zh-CN" dirty="0"/>
              <a:t> </a:t>
            </a:r>
            <a:r>
              <a:rPr lang="en-US" altLang="zh-CN" dirty="0" err="1"/>
              <a:t>UILabel</a:t>
            </a:r>
            <a:r>
              <a:rPr lang="en-US" altLang="zh-CN" dirty="0"/>
              <a:t> *</a:t>
            </a:r>
            <a:r>
              <a:rPr lang="en-US" altLang="zh-CN" dirty="0" err="1"/>
              <a:t>endLabel</a:t>
            </a:r>
            <a:r>
              <a:rPr lang="en-US" altLang="zh-CN" dirty="0"/>
              <a:t>;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IBOutlet</a:t>
            </a:r>
            <a:r>
              <a:rPr lang="en-US" altLang="zh-CN" dirty="0"/>
              <a:t> </a:t>
            </a:r>
            <a:r>
              <a:rPr lang="en-US" altLang="zh-CN" dirty="0" err="1"/>
              <a:t>UILabel</a:t>
            </a:r>
            <a:r>
              <a:rPr lang="en-US" altLang="zh-CN" dirty="0"/>
              <a:t> *</a:t>
            </a:r>
            <a:r>
              <a:rPr lang="en-US" altLang="zh-CN" dirty="0" err="1"/>
              <a:t>distanceLabel</a:t>
            </a:r>
            <a:r>
              <a:rPr lang="en-US" altLang="zh-CN" dirty="0"/>
              <a:t>;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IBOutlet</a:t>
            </a:r>
            <a:r>
              <a:rPr lang="en-US" altLang="zh-CN" dirty="0"/>
              <a:t> </a:t>
            </a:r>
            <a:r>
              <a:rPr lang="en-US" altLang="zh-CN" dirty="0" err="1"/>
              <a:t>UISegmentedControl</a:t>
            </a:r>
            <a:r>
              <a:rPr lang="en-US" altLang="zh-CN" dirty="0"/>
              <a:t> *</a:t>
            </a:r>
            <a:r>
              <a:rPr lang="en-US" altLang="zh-CN" dirty="0" err="1"/>
              <a:t>segmentControl</a:t>
            </a:r>
            <a:r>
              <a:rPr lang="en-US" altLang="zh-CN" dirty="0"/>
              <a:t>;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CLLocationManager</a:t>
            </a:r>
            <a:r>
              <a:rPr lang="en-US" altLang="zh-CN" dirty="0"/>
              <a:t> *</a:t>
            </a:r>
            <a:r>
              <a:rPr lang="en-US" altLang="zh-CN" dirty="0" err="1"/>
              <a:t>myLM</a:t>
            </a:r>
            <a:r>
              <a:rPr lang="en-US" altLang="zh-CN" dirty="0"/>
              <a:t>; //</a:t>
            </a:r>
            <a:r>
              <a:rPr lang="zh-CN" altLang="en-US" dirty="0"/>
              <a:t>位置管理器声明</a:t>
            </a:r>
          </a:p>
          <a:p>
            <a:pPr lvl="2">
              <a:lnSpc>
                <a:spcPct val="120000"/>
              </a:lnSpc>
            </a:pPr>
            <a:r>
              <a:rPr lang="en-US" altLang="zh-TW" dirty="0" err="1"/>
              <a:t>CLLocation</a:t>
            </a:r>
            <a:r>
              <a:rPr lang="en-US" altLang="zh-TW" dirty="0"/>
              <a:t> *</a:t>
            </a:r>
            <a:r>
              <a:rPr lang="en-US" altLang="zh-TW" dirty="0" err="1"/>
              <a:t>startLoc</a:t>
            </a:r>
            <a:r>
              <a:rPr lang="en-US" altLang="zh-TW" dirty="0"/>
              <a:t>; //</a:t>
            </a:r>
            <a:r>
              <a:rPr lang="zh-TW" altLang="en-US" dirty="0"/>
              <a:t>位置对象声明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updateDistanceLabel</a:t>
            </a:r>
            <a:r>
              <a:rPr lang="en-US" altLang="zh-CN" dirty="0"/>
              <a:t>:(</a:t>
            </a:r>
            <a:r>
              <a:rPr lang="en-US" altLang="zh-CN" dirty="0" err="1"/>
              <a:t>CLLocation</a:t>
            </a:r>
            <a:r>
              <a:rPr lang="en-US" altLang="zh-CN" dirty="0"/>
              <a:t> *)</a:t>
            </a:r>
            <a:r>
              <a:rPr lang="en-US" altLang="zh-CN" dirty="0" err="1"/>
              <a:t>newLocation</a:t>
            </a:r>
            <a:r>
              <a:rPr lang="en-US" altLang="zh-CN" dirty="0"/>
              <a:t>; //</a:t>
            </a:r>
            <a:r>
              <a:rPr lang="zh-CN" altLang="en-US" dirty="0"/>
              <a:t>更新距离标签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更新位置标签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updateLocationFor</a:t>
            </a:r>
            <a:r>
              <a:rPr lang="en-US" altLang="zh-CN" dirty="0"/>
              <a:t>:(</a:t>
            </a:r>
            <a:r>
              <a:rPr lang="en-US" altLang="zh-CN" dirty="0" err="1"/>
              <a:t>UILabel</a:t>
            </a:r>
            <a:r>
              <a:rPr lang="en-US" altLang="zh-CN" dirty="0"/>
              <a:t> *)</a:t>
            </a:r>
            <a:r>
              <a:rPr lang="en-US" altLang="zh-CN" dirty="0" err="1"/>
              <a:t>thisLabel</a:t>
            </a:r>
            <a:r>
              <a:rPr lang="en-US" altLang="zh-CN" dirty="0"/>
              <a:t> </a:t>
            </a:r>
            <a:r>
              <a:rPr lang="en-US" altLang="zh-CN" dirty="0" err="1"/>
              <a:t>toLocation</a:t>
            </a:r>
            <a:r>
              <a:rPr lang="en-US" altLang="zh-CN" dirty="0"/>
              <a:t>:(</a:t>
            </a:r>
            <a:r>
              <a:rPr lang="en-US" altLang="zh-CN" dirty="0" err="1"/>
              <a:t>CLLocation</a:t>
            </a:r>
            <a:r>
              <a:rPr lang="en-US" altLang="zh-CN" dirty="0"/>
              <a:t> *)</a:t>
            </a:r>
            <a:r>
              <a:rPr lang="en-US" altLang="zh-CN" dirty="0" err="1"/>
              <a:t>newLocation</a:t>
            </a:r>
            <a:r>
              <a:rPr lang="en-US" altLang="zh-CN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- (</a:t>
            </a:r>
            <a:r>
              <a:rPr lang="en-US" altLang="zh-CN" dirty="0" err="1"/>
              <a:t>IBAction</a:t>
            </a:r>
            <a:r>
              <a:rPr lang="en-US" altLang="zh-CN" dirty="0"/>
              <a:t>)</a:t>
            </a:r>
            <a:r>
              <a:rPr lang="en-US" altLang="zh-CN" dirty="0" err="1"/>
              <a:t>setEnd</a:t>
            </a:r>
            <a:r>
              <a:rPr lang="en-US" altLang="zh-CN" dirty="0"/>
              <a:t>:(id)sender; //</a:t>
            </a:r>
            <a:r>
              <a:rPr lang="zh-CN" altLang="en-US" dirty="0"/>
              <a:t>强迫位置更新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- (</a:t>
            </a:r>
            <a:r>
              <a:rPr lang="en-US" altLang="zh-TW" dirty="0" err="1"/>
              <a:t>IBAction</a:t>
            </a:r>
            <a:r>
              <a:rPr lang="en-US" altLang="zh-TW" dirty="0"/>
              <a:t>)</a:t>
            </a:r>
            <a:r>
              <a:rPr lang="en-US" altLang="zh-TW" dirty="0" err="1"/>
              <a:t>controlChange</a:t>
            </a:r>
            <a:r>
              <a:rPr lang="en-US" altLang="zh-TW" dirty="0"/>
              <a:t>:(id)sender; //</a:t>
            </a:r>
            <a:r>
              <a:rPr lang="zh-TW" altLang="en-US" dirty="0"/>
              <a:t>强迫位置更新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8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distanceViewController.m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#</a:t>
            </a:r>
            <a:r>
              <a:rPr lang="en-US" altLang="zh-CN" dirty="0"/>
              <a:t>import "</a:t>
            </a:r>
            <a:r>
              <a:rPr lang="en-US" altLang="zh-CN" dirty="0" err="1"/>
              <a:t>distanceViewController.h</a:t>
            </a:r>
            <a:r>
              <a:rPr lang="en-US" altLang="zh-CN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#import "</a:t>
            </a:r>
            <a:r>
              <a:rPr lang="en-US" altLang="zh-CN" dirty="0" err="1"/>
              <a:t>CoreLocation</a:t>
            </a:r>
            <a:r>
              <a:rPr lang="en-US" altLang="zh-CN" dirty="0"/>
              <a:t>/</a:t>
            </a:r>
            <a:r>
              <a:rPr lang="en-US" altLang="zh-CN" dirty="0" err="1"/>
              <a:t>CLLocation.h</a:t>
            </a:r>
            <a:r>
              <a:rPr lang="en-US" altLang="zh-CN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#import "</a:t>
            </a:r>
            <a:r>
              <a:rPr lang="en-US" altLang="zh-CN" dirty="0" err="1"/>
              <a:t>CoreLocation</a:t>
            </a:r>
            <a:r>
              <a:rPr lang="en-US" altLang="zh-CN" dirty="0"/>
              <a:t>/</a:t>
            </a:r>
            <a:r>
              <a:rPr lang="en-US" altLang="zh-CN" dirty="0" err="1"/>
              <a:t>CLLocationManager.h</a:t>
            </a:r>
            <a:r>
              <a:rPr lang="en-US" altLang="zh-CN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@implementation </a:t>
            </a:r>
            <a:r>
              <a:rPr lang="en-US" altLang="zh-CN" dirty="0" err="1"/>
              <a:t>distanceViewController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viewDidLoad</a:t>
            </a:r>
            <a:r>
              <a:rPr lang="en-US" altLang="zh-CN" dirty="0"/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[super </a:t>
            </a:r>
            <a:r>
              <a:rPr lang="en-US" altLang="zh-CN" dirty="0" err="1"/>
              <a:t>viewDidLoad</a:t>
            </a:r>
            <a:r>
              <a:rPr lang="en-US" altLang="zh-CN" dirty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myLM</a:t>
            </a:r>
            <a:r>
              <a:rPr lang="en-US" altLang="zh-CN" dirty="0"/>
              <a:t> = [[</a:t>
            </a:r>
            <a:r>
              <a:rPr lang="en-US" altLang="zh-CN" dirty="0" err="1"/>
              <a:t>CLLocationManager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myLM.delegate</a:t>
            </a:r>
            <a:r>
              <a:rPr lang="en-US" altLang="zh-CN" dirty="0"/>
              <a:t> = self; //</a:t>
            </a:r>
            <a:r>
              <a:rPr lang="zh-CN" altLang="en-US" dirty="0"/>
              <a:t>设置委托对象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myLM.desiredAccuracy</a:t>
            </a:r>
            <a:r>
              <a:rPr lang="en-US" altLang="zh-CN" dirty="0"/>
              <a:t> = </a:t>
            </a:r>
            <a:r>
              <a:rPr lang="en-US" altLang="zh-CN" dirty="0" err="1"/>
              <a:t>kCLLocationAccuracyNearestTenMeters</a:t>
            </a:r>
            <a:r>
              <a:rPr lang="en-US" altLang="zh-CN" dirty="0"/>
              <a:t>; //</a:t>
            </a:r>
            <a:r>
              <a:rPr lang="zh-CN" altLang="en-US" dirty="0"/>
              <a:t>设置精度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myLM.distanceFilter</a:t>
            </a:r>
            <a:r>
              <a:rPr lang="en-US" altLang="zh-TW" dirty="0"/>
              <a:t> = 100; //</a:t>
            </a:r>
            <a:r>
              <a:rPr lang="zh-TW" altLang="en-US" dirty="0"/>
              <a:t>设置发生多少偏移才导致位置更新事件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[</a:t>
            </a:r>
            <a:r>
              <a:rPr lang="en-US" altLang="zh-TW" dirty="0" err="1"/>
              <a:t>myLM</a:t>
            </a:r>
            <a:r>
              <a:rPr lang="en-US" altLang="zh-TW" dirty="0"/>
              <a:t> </a:t>
            </a:r>
            <a:r>
              <a:rPr lang="en-US" altLang="zh-TW" dirty="0" err="1"/>
              <a:t>startUpdatingLocation</a:t>
            </a:r>
            <a:r>
              <a:rPr lang="en-US" altLang="zh-TW" dirty="0"/>
              <a:t>]; //</a:t>
            </a:r>
            <a:r>
              <a:rPr lang="zh-TW" altLang="en-US" dirty="0"/>
              <a:t>开始生成更新事件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01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distanceViewController.m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7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- </a:t>
            </a:r>
            <a:r>
              <a:rPr lang="en-US" altLang="zh-CN" dirty="0"/>
              <a:t>(void)</a:t>
            </a:r>
            <a:r>
              <a:rPr lang="en-US" altLang="zh-CN" dirty="0" err="1"/>
              <a:t>locationManager</a:t>
            </a:r>
            <a:r>
              <a:rPr lang="en-US" altLang="zh-CN" dirty="0"/>
              <a:t>:(</a:t>
            </a:r>
            <a:r>
              <a:rPr lang="en-US" altLang="zh-CN" dirty="0" err="1"/>
              <a:t>CLLocationManager</a:t>
            </a:r>
            <a:r>
              <a:rPr lang="en-US" altLang="zh-CN" dirty="0"/>
              <a:t> *)manager </a:t>
            </a:r>
            <a:r>
              <a:rPr lang="en-US" altLang="zh-CN" dirty="0" err="1"/>
              <a:t>didUpdateToLocation</a:t>
            </a:r>
            <a:r>
              <a:rPr lang="en-US" altLang="zh-CN" dirty="0"/>
              <a:t>:(</a:t>
            </a:r>
            <a:r>
              <a:rPr lang="en-US" altLang="zh-CN" dirty="0" err="1" smtClean="0"/>
              <a:t>CLLocation</a:t>
            </a:r>
            <a:r>
              <a:rPr lang="en-US" altLang="zh-CN" dirty="0" smtClean="0"/>
              <a:t>*</a:t>
            </a:r>
            <a:r>
              <a:rPr lang="en-US" altLang="zh-CN" dirty="0"/>
              <a:t>)</a:t>
            </a:r>
            <a:r>
              <a:rPr lang="en-US" altLang="zh-CN" dirty="0" err="1"/>
              <a:t>newLocation</a:t>
            </a:r>
            <a:r>
              <a:rPr lang="en-US" altLang="zh-CN" dirty="0"/>
              <a:t> </a:t>
            </a:r>
            <a:r>
              <a:rPr lang="en-US" altLang="zh-CN" dirty="0" err="1"/>
              <a:t>fromLocation</a:t>
            </a:r>
            <a:r>
              <a:rPr lang="en-US" altLang="zh-CN" dirty="0"/>
              <a:t>:(</a:t>
            </a:r>
            <a:r>
              <a:rPr lang="en-US" altLang="zh-CN" dirty="0" err="1"/>
              <a:t>CLLocation</a:t>
            </a:r>
            <a:r>
              <a:rPr lang="en-US" altLang="zh-CN" dirty="0"/>
              <a:t> *)</a:t>
            </a:r>
            <a:r>
              <a:rPr lang="en-US" altLang="zh-CN" dirty="0" err="1"/>
              <a:t>oldLocation</a:t>
            </a:r>
            <a:r>
              <a:rPr lang="en-US" altLang="zh-CN" dirty="0"/>
              <a:t> { //</a:t>
            </a:r>
            <a:r>
              <a:rPr lang="zh-CN" altLang="en-US" dirty="0"/>
              <a:t>新位置提供时调用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startLoc</a:t>
            </a:r>
            <a:r>
              <a:rPr lang="en-US" altLang="zh-CN" dirty="0"/>
              <a:t> == nil) {</a:t>
            </a:r>
          </a:p>
          <a:p>
            <a:pPr lvl="3">
              <a:lnSpc>
                <a:spcPct val="130000"/>
              </a:lnSpc>
            </a:pPr>
            <a:r>
              <a:rPr lang="en-US" altLang="zh-CN" dirty="0" err="1"/>
              <a:t>startLoc</a:t>
            </a:r>
            <a:r>
              <a:rPr lang="en-US" altLang="zh-CN" dirty="0"/>
              <a:t> = </a:t>
            </a:r>
            <a:r>
              <a:rPr lang="en-US" altLang="zh-CN" dirty="0" err="1"/>
              <a:t>newLocation</a:t>
            </a:r>
            <a:r>
              <a:rPr lang="en-US" altLang="zh-CN" dirty="0"/>
              <a:t>;</a:t>
            </a:r>
          </a:p>
          <a:p>
            <a:pPr lvl="3">
              <a:lnSpc>
                <a:spcPct val="13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updateLocationFor:startLabel</a:t>
            </a:r>
            <a:r>
              <a:rPr lang="en-US" altLang="zh-CN" dirty="0"/>
              <a:t> </a:t>
            </a:r>
            <a:r>
              <a:rPr lang="en-US" altLang="zh-CN" dirty="0" err="1"/>
              <a:t>toLocation:newLocation</a:t>
            </a:r>
            <a:r>
              <a:rPr lang="en-US" altLang="zh-CN" dirty="0"/>
              <a:t>];</a:t>
            </a:r>
          </a:p>
          <a:p>
            <a:pPr lvl="3">
              <a:lnSpc>
                <a:spcPct val="13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startLoc</a:t>
            </a:r>
            <a:r>
              <a:rPr lang="en-US" altLang="zh-CN" dirty="0"/>
              <a:t> retain];</a:t>
            </a:r>
          </a:p>
          <a:p>
            <a:pPr lvl="3"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 lvl="3">
              <a:lnSpc>
                <a:spcPct val="13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updateLocationFor:endLabel</a:t>
            </a:r>
            <a:r>
              <a:rPr lang="en-US" altLang="zh-CN" dirty="0"/>
              <a:t> </a:t>
            </a:r>
            <a:r>
              <a:rPr lang="en-US" altLang="zh-CN" dirty="0" err="1"/>
              <a:t>toLocation:newLocation</a:t>
            </a:r>
            <a:r>
              <a:rPr lang="en-US" altLang="zh-CN" dirty="0"/>
              <a:t>];</a:t>
            </a:r>
          </a:p>
          <a:p>
            <a:pPr lvl="3">
              <a:lnSpc>
                <a:spcPct val="130000"/>
              </a:lnSpc>
            </a:pPr>
            <a:r>
              <a:rPr lang="en-US" altLang="zh-CN" dirty="0"/>
              <a:t>[self </a:t>
            </a:r>
            <a:r>
              <a:rPr lang="en-US" altLang="zh-CN" dirty="0" err="1"/>
              <a:t>updateDistanceLabel:newLocation</a:t>
            </a:r>
            <a:r>
              <a:rPr lang="en-US" altLang="zh-CN" dirty="0"/>
              <a:t>];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- (</a:t>
            </a:r>
            <a:r>
              <a:rPr lang="en-US" altLang="zh-CN" dirty="0" err="1"/>
              <a:t>IBAction</a:t>
            </a:r>
            <a:r>
              <a:rPr lang="en-US" altLang="zh-CN" dirty="0"/>
              <a:t>)</a:t>
            </a:r>
            <a:r>
              <a:rPr lang="en-US" altLang="zh-CN" dirty="0" err="1"/>
              <a:t>setEnd</a:t>
            </a:r>
            <a:r>
              <a:rPr lang="en-US" altLang="zh-CN" dirty="0"/>
              <a:t>:(id)sender {</a:t>
            </a:r>
          </a:p>
          <a:p>
            <a:pPr lvl="3">
              <a:lnSpc>
                <a:spcPct val="13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myLM</a:t>
            </a:r>
            <a:r>
              <a:rPr lang="en-US" altLang="zh-CN" dirty="0"/>
              <a:t> </a:t>
            </a:r>
            <a:r>
              <a:rPr lang="en-US" altLang="zh-CN" dirty="0" err="1"/>
              <a:t>stopUpdatingLocation</a:t>
            </a:r>
            <a:r>
              <a:rPr lang="en-US" altLang="zh-CN" dirty="0"/>
              <a:t>]; //</a:t>
            </a:r>
            <a:r>
              <a:rPr lang="zh-CN" altLang="en-US" dirty="0"/>
              <a:t>停止更新位置</a:t>
            </a:r>
          </a:p>
          <a:p>
            <a:pPr lvl="3">
              <a:lnSpc>
                <a:spcPct val="130000"/>
              </a:lnSpc>
            </a:pPr>
            <a:r>
              <a:rPr lang="en-US" altLang="zh-TW" dirty="0"/>
              <a:t>[</a:t>
            </a:r>
            <a:r>
              <a:rPr lang="en-US" altLang="zh-TW" dirty="0" err="1"/>
              <a:t>myLM</a:t>
            </a:r>
            <a:r>
              <a:rPr lang="en-US" altLang="zh-TW" dirty="0"/>
              <a:t> </a:t>
            </a:r>
            <a:r>
              <a:rPr lang="en-US" altLang="zh-TW" dirty="0" err="1"/>
              <a:t>startUpdatingLocation</a:t>
            </a:r>
            <a:r>
              <a:rPr lang="en-US" altLang="zh-TW" dirty="0"/>
              <a:t>]; //</a:t>
            </a:r>
            <a:r>
              <a:rPr lang="zh-TW" altLang="en-US" dirty="0"/>
              <a:t>开始更新位置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6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distanceViewController.m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017938"/>
            <a:ext cx="8856984" cy="58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- </a:t>
            </a:r>
            <a:r>
              <a:rPr lang="en-US" altLang="zh-CN" dirty="0"/>
              <a:t>(</a:t>
            </a:r>
            <a:r>
              <a:rPr lang="en-US" altLang="zh-CN" dirty="0" err="1"/>
              <a:t>IBAction</a:t>
            </a:r>
            <a:r>
              <a:rPr lang="en-US" altLang="zh-CN" dirty="0"/>
              <a:t>)</a:t>
            </a:r>
            <a:r>
              <a:rPr lang="en-US" altLang="zh-CN" dirty="0" err="1"/>
              <a:t>controlChange</a:t>
            </a:r>
            <a:r>
              <a:rPr lang="en-US" altLang="zh-CN" dirty="0"/>
              <a:t>:(id)sender {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myLM.location</a:t>
            </a:r>
            <a:r>
              <a:rPr lang="en-US" altLang="zh-CN" dirty="0"/>
              <a:t>) { [self </a:t>
            </a:r>
            <a:r>
              <a:rPr lang="en-US" altLang="zh-CN" dirty="0" err="1"/>
              <a:t>updateDistanceLabel:myLM.location</a:t>
            </a:r>
            <a:r>
              <a:rPr lang="en-US" altLang="zh-CN" dirty="0"/>
              <a:t>]; } }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- (</a:t>
            </a:r>
            <a:r>
              <a:rPr lang="en-US" altLang="zh-CN" dirty="0"/>
              <a:t>void)</a:t>
            </a:r>
            <a:r>
              <a:rPr lang="en-US" altLang="zh-CN" dirty="0" err="1"/>
              <a:t>updateDistanceLabel</a:t>
            </a:r>
            <a:r>
              <a:rPr lang="en-US" altLang="zh-CN" dirty="0"/>
              <a:t>:(</a:t>
            </a:r>
            <a:r>
              <a:rPr lang="en-US" altLang="zh-CN" dirty="0" err="1"/>
              <a:t>CLLocation</a:t>
            </a:r>
            <a:r>
              <a:rPr lang="en-US" altLang="zh-CN" dirty="0"/>
              <a:t> *)</a:t>
            </a:r>
            <a:r>
              <a:rPr lang="en-US" altLang="zh-CN" dirty="0" err="1"/>
              <a:t>newLocation</a:t>
            </a:r>
            <a:r>
              <a:rPr lang="en-US" altLang="zh-CN" dirty="0"/>
              <a:t> {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startLoc</a:t>
            </a:r>
            <a:r>
              <a:rPr lang="en-US" altLang="zh-CN" dirty="0"/>
              <a:t> != nil) {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/>
              <a:t>CLLocationDistance</a:t>
            </a:r>
            <a:r>
              <a:rPr lang="en-US" altLang="zh-CN" dirty="0"/>
              <a:t> traveled = [</a:t>
            </a:r>
            <a:r>
              <a:rPr lang="en-US" altLang="zh-CN" dirty="0" err="1"/>
              <a:t>startLoc</a:t>
            </a:r>
            <a:r>
              <a:rPr lang="en-US" altLang="zh-CN" dirty="0"/>
              <a:t> </a:t>
            </a:r>
            <a:r>
              <a:rPr lang="en-US" altLang="zh-CN" dirty="0" err="1"/>
              <a:t>getDistanceFrom:newLocation</a:t>
            </a:r>
            <a:r>
              <a:rPr lang="en-US" altLang="zh-CN" dirty="0"/>
              <a:t>] / 1000;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segmentControl.selectedSegmentIndex</a:t>
            </a:r>
            <a:r>
              <a:rPr lang="en-US" altLang="zh-CN" dirty="0"/>
              <a:t> == 1) { traveled *= .62; }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/>
              <a:t>distanceLabel.text</a:t>
            </a:r>
            <a:r>
              <a:rPr lang="en-US" altLang="zh-CN" dirty="0"/>
              <a:t> = 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stringWithFormat</a:t>
            </a:r>
            <a:r>
              <a:rPr lang="en-US" altLang="zh-CN" dirty="0"/>
              <a:t>:@"%5.1f",traveled];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- </a:t>
            </a:r>
            <a:r>
              <a:rPr lang="en-US" altLang="zh-CN" dirty="0"/>
              <a:t>(void)</a:t>
            </a:r>
            <a:r>
              <a:rPr lang="en-US" altLang="zh-CN" dirty="0" err="1"/>
              <a:t>updateLocationFor</a:t>
            </a:r>
            <a:r>
              <a:rPr lang="en-US" altLang="zh-CN" dirty="0"/>
              <a:t>:(</a:t>
            </a:r>
            <a:r>
              <a:rPr lang="en-US" altLang="zh-CN" dirty="0" err="1"/>
              <a:t>UILabel</a:t>
            </a:r>
            <a:r>
              <a:rPr lang="en-US" altLang="zh-CN" dirty="0"/>
              <a:t> *)</a:t>
            </a:r>
            <a:r>
              <a:rPr lang="en-US" altLang="zh-CN" dirty="0" err="1"/>
              <a:t>thisLabel</a:t>
            </a:r>
            <a:r>
              <a:rPr lang="en-US" altLang="zh-CN" dirty="0"/>
              <a:t> </a:t>
            </a:r>
            <a:r>
              <a:rPr lang="en-US" altLang="zh-CN" dirty="0" err="1"/>
              <a:t>toLocation</a:t>
            </a:r>
            <a:r>
              <a:rPr lang="en-US" altLang="zh-CN" dirty="0"/>
              <a:t>:(</a:t>
            </a:r>
            <a:r>
              <a:rPr lang="en-US" altLang="zh-CN" dirty="0" err="1" smtClean="0"/>
              <a:t>CLLocation</a:t>
            </a:r>
            <a:r>
              <a:rPr lang="en-US" altLang="zh-CN" dirty="0" smtClean="0"/>
              <a:t>*</a:t>
            </a:r>
            <a:r>
              <a:rPr lang="en-US" altLang="zh-CN" dirty="0"/>
              <a:t>)</a:t>
            </a:r>
            <a:r>
              <a:rPr lang="en-US" altLang="zh-CN" dirty="0" err="1"/>
              <a:t>newLocation</a:t>
            </a:r>
            <a:r>
              <a:rPr lang="en-US" altLang="zh-CN" dirty="0"/>
              <a:t> {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CLLocationCoordinate2D </a:t>
            </a:r>
            <a:r>
              <a:rPr lang="en-US" altLang="zh-CN" dirty="0" err="1"/>
              <a:t>curCoords</a:t>
            </a:r>
            <a:r>
              <a:rPr lang="en-US" altLang="zh-CN" dirty="0"/>
              <a:t> = </a:t>
            </a:r>
            <a:r>
              <a:rPr lang="en-US" altLang="zh-CN" dirty="0" err="1"/>
              <a:t>newLocation.coordinate</a:t>
            </a:r>
            <a:r>
              <a:rPr lang="en-US" altLang="zh-CN" dirty="0"/>
              <a:t>;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/>
              <a:t>thisLabel.text</a:t>
            </a:r>
            <a:r>
              <a:rPr lang="en-US" altLang="zh-CN" dirty="0"/>
              <a:t> = 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stringWithFormat</a:t>
            </a:r>
            <a:r>
              <a:rPr lang="en-US" altLang="zh-CN" dirty="0"/>
              <a:t>:@"</a:t>
            </a:r>
            <a:r>
              <a:rPr lang="en-US" altLang="zh-CN" dirty="0" err="1"/>
              <a:t>Lat</a:t>
            </a:r>
            <a:r>
              <a:rPr lang="en-US" altLang="zh-CN" dirty="0"/>
              <a:t>: %2.4f; Long: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%2.4f",curCoords.latitude,curCoords.longitude];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获取与方向有关的事件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CLLocationManager</a:t>
            </a:r>
            <a:r>
              <a:rPr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startUpdatingHeading</a:t>
            </a:r>
            <a:r>
              <a:rPr lang="zh-CN" altLang="en-US" sz="2400" dirty="0"/>
              <a:t>方法</a:t>
            </a:r>
            <a:r>
              <a:rPr lang="en-US" altLang="zh-CN" sz="2400" dirty="0"/>
              <a:t>:</a:t>
            </a:r>
            <a:r>
              <a:rPr lang="zh-CN" altLang="en-US" sz="2400" dirty="0"/>
              <a:t>生成方向更新事件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stopUpdatingHeading</a:t>
            </a:r>
            <a:r>
              <a:rPr lang="zh-CN" altLang="en-US" sz="2400" dirty="0"/>
              <a:t>方法</a:t>
            </a:r>
            <a:r>
              <a:rPr lang="en-US" altLang="zh-CN" sz="2400" dirty="0"/>
              <a:t>:</a:t>
            </a:r>
            <a:r>
              <a:rPr lang="zh-CN" altLang="en-US" sz="2400" dirty="0"/>
              <a:t>停止方向更新事件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headingFilter</a:t>
            </a:r>
            <a:r>
              <a:rPr lang="zh-CN" altLang="en-US" sz="2400" dirty="0"/>
              <a:t>属性：生成方向更新事件最小角度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headingAvailable</a:t>
            </a:r>
            <a:r>
              <a:rPr lang="zh-CN" altLang="en-US" sz="2400" dirty="0"/>
              <a:t>属性：是否可以生成方向更新事件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CLLocation</a:t>
            </a:r>
            <a:r>
              <a:rPr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altitude</a:t>
            </a:r>
            <a:r>
              <a:rPr lang="zh-CN" altLang="en-US" sz="2400" dirty="0"/>
              <a:t>属性：位置的高度</a:t>
            </a:r>
            <a:r>
              <a:rPr lang="en-US" altLang="zh-CN" sz="2400" dirty="0"/>
              <a:t>(m)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coordinate</a:t>
            </a:r>
            <a:r>
              <a:rPr lang="zh-CN" altLang="en-US" sz="2400" dirty="0"/>
              <a:t>属性：位置坐标</a:t>
            </a:r>
            <a:r>
              <a:rPr lang="en-US" altLang="zh-CN" sz="2400" dirty="0"/>
              <a:t>(CLLocationCoordinate2D)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timestamp</a:t>
            </a:r>
            <a:r>
              <a:rPr lang="zh-CN" altLang="en-US" sz="2400" dirty="0"/>
              <a:t>属性： </a:t>
            </a:r>
            <a:r>
              <a:rPr lang="en-US" altLang="zh-CN" sz="2400" dirty="0" err="1"/>
              <a:t>NSDate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*** 加速度与罗盘案例中会看到案例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69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856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显示地图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操作</a:t>
            </a:r>
            <a:r>
              <a:rPr lang="zh-CN" altLang="en-US" sz="2400" dirty="0"/>
              <a:t>注解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Core </a:t>
            </a:r>
            <a:r>
              <a:rPr lang="en-US" altLang="zh-TW" sz="2400" dirty="0"/>
              <a:t>Location</a:t>
            </a:r>
            <a:r>
              <a:rPr lang="zh-TW" altLang="en-US" sz="2400" dirty="0"/>
              <a:t>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取得用户</a:t>
            </a:r>
            <a:r>
              <a:rPr lang="zh-TW" altLang="en-US" sz="2400" dirty="0"/>
              <a:t>的当前位置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坐标和像素之间</a:t>
            </a:r>
            <a:r>
              <a:rPr lang="zh-TW" altLang="en-US" sz="2400" dirty="0"/>
              <a:t>的转换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案例效果图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3529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主要</a:t>
            </a:r>
            <a:r>
              <a:rPr lang="zh-CN" altLang="en-US" sz="2400" dirty="0"/>
              <a:t>功能：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显示地图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切换地图类型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添加标记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获</a:t>
            </a:r>
            <a:r>
              <a:rPr lang="zh-CN" altLang="en-US" sz="2400" dirty="0"/>
              <a:t>取位置信息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经纬度与地址转换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340768"/>
            <a:ext cx="354270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案例步骤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在</a:t>
            </a:r>
            <a:r>
              <a:rPr lang="pl-PL" altLang="zh-CN" sz="2400" dirty="0" err="1" smtClean="0"/>
              <a:t>xib</a:t>
            </a:r>
            <a:r>
              <a:rPr lang="zh-CN" altLang="pl-PL" sz="2400" dirty="0"/>
              <a:t>文件中添加</a:t>
            </a:r>
            <a:r>
              <a:rPr lang="pl-PL" altLang="zh-CN" sz="2400" dirty="0" err="1"/>
              <a:t>MapView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smtClean="0"/>
              <a:t>TARGETS</a:t>
            </a:r>
            <a:r>
              <a:rPr lang="pl-PL" altLang="zh-CN" sz="2400" dirty="0"/>
              <a:t>--&gt;</a:t>
            </a:r>
            <a:r>
              <a:rPr lang="pl-PL" altLang="zh-CN" sz="2400" dirty="0" err="1"/>
              <a:t>GPSMapDemo</a:t>
            </a:r>
            <a:r>
              <a:rPr lang="pl-PL" altLang="zh-CN" sz="2400" dirty="0"/>
              <a:t>--&gt;</a:t>
            </a:r>
            <a:r>
              <a:rPr lang="pl-PL" altLang="zh-CN" sz="2400" dirty="0" err="1"/>
              <a:t>Build</a:t>
            </a:r>
            <a:r>
              <a:rPr lang="pl-PL" altLang="zh-CN" sz="2400" dirty="0"/>
              <a:t> </a:t>
            </a:r>
            <a:r>
              <a:rPr lang="pl-PL" altLang="zh-CN" sz="2400" dirty="0" err="1"/>
              <a:t>Phases</a:t>
            </a:r>
            <a:r>
              <a:rPr lang="pl-PL" altLang="zh-CN" sz="2400" dirty="0"/>
              <a:t>--&gt;</a:t>
            </a:r>
            <a:r>
              <a:rPr lang="zh-CN" altLang="pl-PL" sz="2400" dirty="0" smtClean="0"/>
              <a:t>添</a:t>
            </a:r>
            <a:r>
              <a:rPr lang="pl-PL" altLang="zh-CN" sz="2400" dirty="0" err="1" smtClean="0"/>
              <a:t>MapKit</a:t>
            </a:r>
            <a:r>
              <a:rPr lang="zh-CN" altLang="pl-PL" sz="2400" dirty="0"/>
              <a:t>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运行就可以</a:t>
            </a:r>
            <a:r>
              <a:rPr lang="zh-CN" altLang="en-US" sz="2400" dirty="0"/>
              <a:t>看到</a:t>
            </a:r>
            <a:r>
              <a:rPr lang="en-US" altLang="zh-CN" sz="2400" dirty="0"/>
              <a:t>Google</a:t>
            </a:r>
            <a:r>
              <a:rPr lang="zh-CN" altLang="en-US" sz="2400" dirty="0"/>
              <a:t>地图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分段控件，显示标准、卫星、混合地图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连接地图视图</a:t>
            </a:r>
            <a:r>
              <a:rPr lang="zh-TW" altLang="en-US" sz="2400" dirty="0"/>
              <a:t>、分段控件相应</a:t>
            </a:r>
            <a:r>
              <a:rPr lang="en-US" altLang="zh-TW" sz="2400" dirty="0" err="1"/>
              <a:t>IBOutlet</a:t>
            </a:r>
            <a:r>
              <a:rPr lang="zh-TW" altLang="en-US" sz="2400" dirty="0"/>
              <a:t>与</a:t>
            </a:r>
            <a:r>
              <a:rPr lang="en-US" altLang="zh-TW" sz="2400" dirty="0" err="1"/>
              <a:t>IBAction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在地图上标记</a:t>
            </a:r>
            <a:r>
              <a:rPr lang="zh-CN" altLang="en-US" sz="2400" dirty="0"/>
              <a:t>位置：添加大头针并建立连接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转换</a:t>
            </a:r>
            <a:r>
              <a:rPr lang="zh-CN" altLang="en-US" sz="2400" dirty="0"/>
              <a:t>位置到地址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获</a:t>
            </a:r>
            <a:r>
              <a:rPr lang="zh-CN" altLang="en-US" sz="2400" dirty="0"/>
              <a:t>取当前位置并定位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GPSMapDemoViewController.h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#</a:t>
            </a:r>
            <a:r>
              <a:rPr lang="en-US" altLang="zh-CN" dirty="0"/>
              <a:t>import &lt;</a:t>
            </a:r>
            <a:r>
              <a:rPr lang="en-US" altLang="zh-CN" dirty="0" err="1"/>
              <a:t>UIKit</a:t>
            </a:r>
            <a:r>
              <a:rPr lang="en-US" altLang="zh-CN" dirty="0"/>
              <a:t>/</a:t>
            </a:r>
            <a:r>
              <a:rPr lang="en-US" altLang="zh-CN" dirty="0" err="1"/>
              <a:t>UIKit.h</a:t>
            </a:r>
            <a:r>
              <a:rPr lang="en-US" altLang="zh-CN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#import &lt;</a:t>
            </a:r>
            <a:r>
              <a:rPr lang="en-US" altLang="zh-CN" dirty="0" err="1"/>
              <a:t>MapKit</a:t>
            </a:r>
            <a:r>
              <a:rPr lang="en-US" altLang="zh-CN" dirty="0"/>
              <a:t>/</a:t>
            </a:r>
            <a:r>
              <a:rPr lang="en-US" altLang="zh-CN" dirty="0" err="1"/>
              <a:t>MapKit.h</a:t>
            </a:r>
            <a:r>
              <a:rPr lang="en-US" altLang="zh-CN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@interface </a:t>
            </a:r>
            <a:r>
              <a:rPr lang="en-US" altLang="zh-CN" dirty="0" err="1"/>
              <a:t>GPSMapDemoViewController</a:t>
            </a:r>
            <a:r>
              <a:rPr lang="en-US" altLang="zh-CN" dirty="0"/>
              <a:t> : </a:t>
            </a:r>
            <a:r>
              <a:rPr lang="en-US" altLang="zh-CN" dirty="0" err="1"/>
              <a:t>UIViewController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MKReverseGeocoderDelegate</a:t>
            </a:r>
            <a:r>
              <a:rPr lang="en-US" altLang="zh-CN" dirty="0"/>
              <a:t>&gt; {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MKReverseGeocoder</a:t>
            </a:r>
            <a:r>
              <a:rPr lang="en-US" altLang="zh-TW" dirty="0"/>
              <a:t> </a:t>
            </a:r>
            <a:r>
              <a:rPr lang="zh-TW" altLang="en-US" dirty="0"/>
              <a:t>*</a:t>
            </a:r>
            <a:r>
              <a:rPr lang="en-US" altLang="zh-TW" dirty="0"/>
              <a:t>geo; //</a:t>
            </a:r>
            <a:r>
              <a:rPr lang="zh-TW" altLang="en-US" dirty="0"/>
              <a:t>用于位置与地址转换（如经纬度转实际地址）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IBOutlet</a:t>
            </a:r>
            <a:r>
              <a:rPr lang="en-US" altLang="zh-TW" dirty="0"/>
              <a:t> </a:t>
            </a:r>
            <a:r>
              <a:rPr lang="en-US" altLang="zh-TW" dirty="0" err="1"/>
              <a:t>MKMapView</a:t>
            </a:r>
            <a:r>
              <a:rPr lang="en-US" altLang="zh-TW" dirty="0"/>
              <a:t> </a:t>
            </a:r>
            <a:r>
              <a:rPr lang="zh-TW" altLang="en-US" dirty="0"/>
              <a:t>*</a:t>
            </a:r>
            <a:r>
              <a:rPr lang="en-US" altLang="zh-TW" dirty="0"/>
              <a:t>mv; //</a:t>
            </a:r>
            <a:r>
              <a:rPr lang="zh-TW" altLang="en-US" dirty="0"/>
              <a:t>地图视图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-(</a:t>
            </a:r>
            <a:r>
              <a:rPr lang="en-US" altLang="zh-CN" dirty="0" err="1"/>
              <a:t>IBAction</a:t>
            </a:r>
            <a:r>
              <a:rPr lang="en-US" altLang="zh-CN" dirty="0"/>
              <a:t>)</a:t>
            </a:r>
            <a:r>
              <a:rPr lang="en-US" altLang="zh-CN" dirty="0" err="1"/>
              <a:t>changeMapType</a:t>
            </a:r>
            <a:r>
              <a:rPr lang="en-US" altLang="zh-CN" dirty="0"/>
              <a:t>:(id)</a:t>
            </a:r>
            <a:r>
              <a:rPr lang="en-US" altLang="zh-CN" dirty="0" err="1"/>
              <a:t>segcontrol</a:t>
            </a:r>
            <a:r>
              <a:rPr lang="en-US" altLang="zh-CN" dirty="0"/>
              <a:t>; //</a:t>
            </a:r>
            <a:r>
              <a:rPr lang="zh-CN" altLang="en-US" dirty="0"/>
              <a:t>修改地图类型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-(</a:t>
            </a:r>
            <a:r>
              <a:rPr lang="en-US" altLang="zh-TW" dirty="0" err="1"/>
              <a:t>IBAction</a:t>
            </a:r>
            <a:r>
              <a:rPr lang="en-US" altLang="zh-TW" dirty="0"/>
              <a:t>)</a:t>
            </a:r>
            <a:r>
              <a:rPr lang="en-US" altLang="zh-TW" dirty="0" err="1"/>
              <a:t>addPin</a:t>
            </a:r>
            <a:r>
              <a:rPr lang="en-US" altLang="zh-TW" dirty="0"/>
              <a:t>; //</a:t>
            </a:r>
            <a:r>
              <a:rPr lang="zh-TW" altLang="en-US" dirty="0"/>
              <a:t>添加大头针标记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-(</a:t>
            </a:r>
            <a:r>
              <a:rPr lang="en-US" altLang="zh-TW" dirty="0" err="1"/>
              <a:t>IBAction</a:t>
            </a:r>
            <a:r>
              <a:rPr lang="en-US" altLang="zh-TW" dirty="0"/>
              <a:t>)</a:t>
            </a:r>
            <a:r>
              <a:rPr lang="en-US" altLang="zh-TW" dirty="0" err="1"/>
              <a:t>reverseGeoTest</a:t>
            </a:r>
            <a:r>
              <a:rPr lang="en-US" altLang="zh-TW" dirty="0"/>
              <a:t>; //</a:t>
            </a:r>
            <a:r>
              <a:rPr lang="zh-TW" altLang="en-US" dirty="0"/>
              <a:t>用于位置到地址转换（如经纬度转实际地址）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- (</a:t>
            </a:r>
            <a:r>
              <a:rPr lang="en-US" altLang="zh-TW" dirty="0" err="1"/>
              <a:t>IBAction</a:t>
            </a:r>
            <a:r>
              <a:rPr lang="en-US" altLang="zh-TW" dirty="0"/>
              <a:t>)</a:t>
            </a:r>
            <a:r>
              <a:rPr lang="en-US" altLang="zh-TW" dirty="0" err="1"/>
              <a:t>currentLocation</a:t>
            </a:r>
            <a:r>
              <a:rPr lang="en-US" altLang="zh-TW" dirty="0"/>
              <a:t>; //</a:t>
            </a:r>
            <a:r>
              <a:rPr lang="zh-TW" altLang="en-US" dirty="0"/>
              <a:t>获取当前位置信息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@end</a:t>
            </a:r>
            <a:endParaRPr lang="zh-TW" altLang="en-US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地图类型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14039"/>
            <a:ext cx="8856984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修改地图类型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-(</a:t>
            </a:r>
            <a:r>
              <a:rPr lang="en-US" altLang="zh-CN" sz="2000" dirty="0" err="1"/>
              <a:t>IBAction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changeMapType</a:t>
            </a:r>
            <a:r>
              <a:rPr lang="en-US" altLang="zh-CN" sz="2000" dirty="0"/>
              <a:t>:(id)</a:t>
            </a:r>
            <a:r>
              <a:rPr lang="en-US" altLang="zh-CN" sz="2000" dirty="0" err="1"/>
              <a:t>segcontrol</a:t>
            </a:r>
            <a:r>
              <a:rPr lang="en-US" altLang="zh-CN" sz="2000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UISegmentedControl</a:t>
            </a:r>
            <a:r>
              <a:rPr lang="en-US" altLang="zh-CN" sz="2000" dirty="0"/>
              <a:t> *ctrl=(</a:t>
            </a:r>
            <a:r>
              <a:rPr lang="en-US" altLang="zh-CN" sz="2000" dirty="0" err="1"/>
              <a:t>UISegmentedControl</a:t>
            </a:r>
            <a:r>
              <a:rPr lang="en-US" altLang="zh-CN" sz="2000" dirty="0"/>
              <a:t>*)</a:t>
            </a:r>
            <a:r>
              <a:rPr lang="en-US" altLang="zh-CN" sz="2000" dirty="0" err="1"/>
              <a:t>segcontrol</a:t>
            </a:r>
            <a:r>
              <a:rPr lang="en-US" altLang="zh-CN" sz="2000" dirty="0"/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NSInteger</a:t>
            </a:r>
            <a:r>
              <a:rPr lang="en-US" altLang="zh-CN" sz="2000" dirty="0"/>
              <a:t> temp=</a:t>
            </a:r>
            <a:r>
              <a:rPr lang="en-US" altLang="zh-CN" sz="2000" dirty="0" err="1"/>
              <a:t>ctrl.selectedSegmentIndex</a:t>
            </a:r>
            <a:r>
              <a:rPr lang="en-US" altLang="zh-CN" sz="2000" dirty="0"/>
              <a:t>;//0,1,2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mv.mapType</a:t>
            </a:r>
            <a:r>
              <a:rPr lang="en-US" altLang="zh-CN" sz="2000" dirty="0"/>
              <a:t>=temp;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3</a:t>
            </a:r>
            <a:r>
              <a:rPr lang="zh-CN" altLang="en-US" sz="2000" dirty="0"/>
              <a:t>种地图类型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solidFill>
                  <a:srgbClr val="FFFF00"/>
                </a:solidFill>
              </a:rPr>
              <a:t>MKMapTypeStandard</a:t>
            </a:r>
            <a:r>
              <a:rPr lang="zh-TW" altLang="en-US" sz="2000" dirty="0"/>
              <a:t>： 标准模式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solidFill>
                  <a:srgbClr val="FFFF00"/>
                </a:solidFill>
              </a:rPr>
              <a:t>MKMapTypeStaellite</a:t>
            </a:r>
            <a:r>
              <a:rPr lang="zh-TW" altLang="en-US" sz="2000" dirty="0"/>
              <a:t>： 卫星模式</a:t>
            </a:r>
          </a:p>
          <a:p>
            <a:pPr lvl="1">
              <a:lnSpc>
                <a:spcPct val="150000"/>
              </a:lnSpc>
            </a:pPr>
            <a:r>
              <a:rPr lang="pl-PL" altLang="zh-CN" sz="2000" dirty="0" err="1">
                <a:solidFill>
                  <a:srgbClr val="FFFF00"/>
                </a:solidFill>
              </a:rPr>
              <a:t>MKMapTypeHybrid</a:t>
            </a:r>
            <a:r>
              <a:rPr lang="zh-CN" altLang="pl-PL" sz="2000" dirty="0"/>
              <a:t>： 混合模式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添加大头针标记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547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- </a:t>
            </a:r>
            <a:r>
              <a:rPr lang="en-US" altLang="zh-CN" dirty="0"/>
              <a:t>(</a:t>
            </a:r>
            <a:r>
              <a:rPr lang="en-US" altLang="zh-CN" dirty="0" err="1"/>
              <a:t>IBAction</a:t>
            </a:r>
            <a:r>
              <a:rPr lang="en-US" altLang="zh-CN" dirty="0"/>
              <a:t>)</a:t>
            </a:r>
            <a:r>
              <a:rPr lang="en-US" altLang="zh-CN" dirty="0" err="1"/>
              <a:t>addPin</a:t>
            </a:r>
            <a:r>
              <a:rPr lang="en-US" altLang="zh-CN" dirty="0"/>
              <a:t>{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上海经纬度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CLLocationCoordinate2D coordinate1 = {31.240948,121.485958};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地址信息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/>
              <a:t>NSDictionary</a:t>
            </a:r>
            <a:r>
              <a:rPr lang="en-US" altLang="zh-CN" dirty="0"/>
              <a:t> *address = [</a:t>
            </a:r>
            <a:r>
              <a:rPr lang="en-US" altLang="zh-CN" dirty="0" err="1"/>
              <a:t>NSDictionary</a:t>
            </a:r>
            <a:r>
              <a:rPr lang="en-US" altLang="zh-CN" dirty="0"/>
              <a:t> </a:t>
            </a:r>
            <a:r>
              <a:rPr lang="en-US" altLang="zh-CN" dirty="0" err="1"/>
              <a:t>dictionaryWithObjectsAndKeys</a:t>
            </a:r>
            <a:r>
              <a:rPr lang="en-US" altLang="zh-CN" dirty="0"/>
              <a:t>:@"</a:t>
            </a:r>
            <a:r>
              <a:rPr lang="zh-CN" altLang="en-US" dirty="0"/>
              <a:t>中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国</a:t>
            </a:r>
            <a:r>
              <a:rPr lang="en-US" altLang="zh-CN" dirty="0"/>
              <a:t>", @"Country",@"</a:t>
            </a:r>
            <a:r>
              <a:rPr lang="zh-CN" altLang="en-US" dirty="0"/>
              <a:t>上海</a:t>
            </a:r>
            <a:r>
              <a:rPr lang="en-US" altLang="zh-CN" dirty="0"/>
              <a:t>",@"Locality", nil];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创建标记对象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/>
              <a:t>MKPlacemark</a:t>
            </a:r>
            <a:r>
              <a:rPr lang="en-US" altLang="zh-CN" dirty="0"/>
              <a:t> *shanghai = [[</a:t>
            </a:r>
            <a:r>
              <a:rPr lang="en-US" altLang="zh-CN" dirty="0" err="1"/>
              <a:t>MKPlacemark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initWithCoordinate:coordinate1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/>
              <a:t>addressDictionary:address</a:t>
            </a:r>
            <a:r>
              <a:rPr lang="en-US" altLang="zh-CN" dirty="0"/>
              <a:t>];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添加标记到地图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[mv </a:t>
            </a:r>
            <a:r>
              <a:rPr lang="en-US" altLang="zh-CN" dirty="0" err="1"/>
              <a:t>addAnnotation:shanghai</a:t>
            </a:r>
            <a:r>
              <a:rPr lang="en-US" altLang="zh-CN" dirty="0"/>
              <a:t>];</a:t>
            </a:r>
          </a:p>
          <a:p>
            <a:pPr lvl="2">
              <a:lnSpc>
                <a:spcPct val="130000"/>
              </a:lnSpc>
            </a:pPr>
            <a:r>
              <a:rPr lang="en-US" altLang="zh-CN" dirty="0"/>
              <a:t>[shanghai release];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}</a:t>
            </a:r>
            <a:endParaRPr kumimoji="1" lang="zh-CN" altLang="en-US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位置到地址转换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-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IBAction</a:t>
            </a:r>
            <a:r>
              <a:rPr lang="en-US" altLang="zh-CN" sz="2400" dirty="0"/>
              <a:t>)</a:t>
            </a:r>
            <a:r>
              <a:rPr lang="en-US" altLang="zh-CN" sz="2400" dirty="0" err="1"/>
              <a:t>reverseGeoTest</a:t>
            </a:r>
            <a:r>
              <a:rPr lang="en-US" altLang="zh-CN" sz="2400" dirty="0"/>
              <a:t>{</a:t>
            </a:r>
          </a:p>
          <a:p>
            <a:pPr lvl="2">
              <a:lnSpc>
                <a:spcPct val="150000"/>
              </a:lnSpc>
            </a:pPr>
            <a:r>
              <a:rPr lang="nl-NL" altLang="zh-CN" sz="2400" dirty="0"/>
              <a:t>CLLocationCoordinate2D c = {39.908605,116.398019};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查询位置对应的地址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geo=[[</a:t>
            </a:r>
            <a:r>
              <a:rPr lang="en-US" altLang="zh-CN" sz="2400" dirty="0" err="1"/>
              <a:t>MKReverseGeocoder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alloc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initWithCoordinate:c</a:t>
            </a:r>
            <a:r>
              <a:rPr lang="en-US" altLang="zh-CN" sz="2400" dirty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设置找到与找不到的回调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/>
              <a:t>geo.delegate</a:t>
            </a:r>
            <a:r>
              <a:rPr lang="en-US" altLang="zh-CN" sz="2400" dirty="0"/>
              <a:t>=self;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//</a:t>
            </a:r>
            <a:r>
              <a:rPr lang="zh-CN" altLang="en-US" sz="2400" dirty="0"/>
              <a:t>开始转换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[geo start];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}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获取当前位置信息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/>
              <a:t>获取当前位置信息</a:t>
            </a:r>
            <a:r>
              <a:rPr lang="en-US" altLang="zh-CN" dirty="0"/>
              <a:t>,</a:t>
            </a:r>
            <a:r>
              <a:rPr lang="zh-CN" altLang="en-US" dirty="0"/>
              <a:t>模拟器中不能正常运行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- (</a:t>
            </a:r>
            <a:r>
              <a:rPr lang="en-US" altLang="zh-CN" dirty="0" err="1"/>
              <a:t>IBAction</a:t>
            </a:r>
            <a:r>
              <a:rPr lang="en-US" altLang="zh-CN" dirty="0"/>
              <a:t>)</a:t>
            </a:r>
            <a:r>
              <a:rPr lang="en-US" altLang="zh-CN" dirty="0" err="1"/>
              <a:t>currentLocation</a:t>
            </a:r>
            <a:r>
              <a:rPr lang="en-US" altLang="zh-CN" dirty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mv.showsUserLocation</a:t>
            </a:r>
            <a:r>
              <a:rPr lang="en-US" altLang="zh-CN" dirty="0"/>
              <a:t> = YES; //</a:t>
            </a:r>
            <a:r>
              <a:rPr lang="zh-CN" altLang="en-US" dirty="0"/>
              <a:t>默认不显示用户当前位置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MKUserLocation</a:t>
            </a:r>
            <a:r>
              <a:rPr lang="en-US" altLang="zh-TW" dirty="0"/>
              <a:t> *</a:t>
            </a:r>
            <a:r>
              <a:rPr lang="en-US" altLang="zh-TW" dirty="0" err="1"/>
              <a:t>userLocation</a:t>
            </a:r>
            <a:r>
              <a:rPr lang="en-US" altLang="zh-TW" dirty="0"/>
              <a:t> = </a:t>
            </a:r>
            <a:r>
              <a:rPr lang="en-US" altLang="zh-TW" dirty="0" err="1"/>
              <a:t>mv.userLocation</a:t>
            </a:r>
            <a:r>
              <a:rPr lang="en-US" altLang="zh-TW" dirty="0"/>
              <a:t>; //</a:t>
            </a:r>
            <a:r>
              <a:rPr lang="zh-TW" altLang="en-US" dirty="0"/>
              <a:t>获取当前位置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CLLocationCoordinate2D coordinate = </a:t>
            </a:r>
            <a:r>
              <a:rPr lang="en-US" altLang="zh-CN" dirty="0" err="1"/>
              <a:t>userLocation.location.coordinate</a:t>
            </a:r>
            <a:r>
              <a:rPr lang="en-US" altLang="zh-CN" dirty="0"/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NSLog</a:t>
            </a:r>
            <a:r>
              <a:rPr lang="en-US" altLang="zh-CN" dirty="0"/>
              <a:t>(@"</a:t>
            </a:r>
            <a:r>
              <a:rPr lang="en-US" altLang="zh-CN" dirty="0" err="1"/>
              <a:t>currentLocation</a:t>
            </a:r>
            <a:r>
              <a:rPr lang="en-US" altLang="zh-CN" dirty="0"/>
              <a:t>");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if (!geo){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geo = [[</a:t>
            </a:r>
            <a:r>
              <a:rPr lang="en-US" altLang="zh-CN" dirty="0" err="1"/>
              <a:t>MKReverseGeocoder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initWithCoordinate:coordinate</a:t>
            </a:r>
            <a:r>
              <a:rPr lang="en-US" altLang="zh-CN" dirty="0"/>
              <a:t>];</a:t>
            </a:r>
          </a:p>
          <a:p>
            <a:pPr lvl="3">
              <a:lnSpc>
                <a:spcPct val="150000"/>
              </a:lnSpc>
            </a:pPr>
            <a:r>
              <a:rPr lang="en-US" altLang="zh-CN" dirty="0" err="1"/>
              <a:t>geo.delegate</a:t>
            </a:r>
            <a:r>
              <a:rPr lang="en-US" altLang="zh-CN" dirty="0"/>
              <a:t> = self;</a:t>
            </a:r>
          </a:p>
          <a:p>
            <a:pPr lvl="3">
              <a:lnSpc>
                <a:spcPct val="150000"/>
              </a:lnSpc>
            </a:pPr>
            <a:r>
              <a:rPr lang="en-US" altLang="zh-CN" dirty="0"/>
              <a:t>[geo start];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  <a:endParaRPr kumimoji="1"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地理编码器回调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找到地址信息并在其中放置标记的回调方法</a:t>
            </a:r>
          </a:p>
          <a:p>
            <a:pPr lvl="1"/>
            <a:r>
              <a:rPr lang="en-US" altLang="zh-CN" sz="2000" dirty="0"/>
              <a:t>-(void)</a:t>
            </a:r>
            <a:r>
              <a:rPr lang="en-US" altLang="zh-CN" sz="2000" dirty="0" err="1"/>
              <a:t>reverseGeocoder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MKReverseGeocoder</a:t>
            </a:r>
            <a:r>
              <a:rPr lang="en-US" altLang="zh-CN" sz="2000" dirty="0"/>
              <a:t>*)</a:t>
            </a:r>
            <a:r>
              <a:rPr lang="en-US" altLang="zh-CN" sz="2000" dirty="0" err="1" smtClean="0"/>
              <a:t>geocoder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didFindPlacemark</a:t>
            </a:r>
            <a:r>
              <a:rPr lang="en-US" altLang="zh-CN" sz="2000" dirty="0" smtClean="0"/>
              <a:t>:(</a:t>
            </a:r>
            <a:r>
              <a:rPr lang="en-US" altLang="zh-CN" sz="2000" dirty="0" err="1"/>
              <a:t>MKPlacemark</a:t>
            </a:r>
            <a:r>
              <a:rPr lang="en-US" altLang="zh-CN" sz="2000" dirty="0"/>
              <a:t>*)</a:t>
            </a:r>
            <a:r>
              <a:rPr lang="en-US" altLang="zh-CN" sz="2000" dirty="0" err="1"/>
              <a:t>placemark</a:t>
            </a:r>
            <a:r>
              <a:rPr lang="en-US" altLang="zh-CN" sz="2000" dirty="0"/>
              <a:t>{</a:t>
            </a:r>
          </a:p>
          <a:p>
            <a:pPr lvl="2"/>
            <a:r>
              <a:rPr lang="en-US" altLang="zh-CN" sz="2000" dirty="0" err="1"/>
              <a:t>MKPlacemark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mysteryspot</a:t>
            </a:r>
            <a:r>
              <a:rPr lang="en-US" altLang="zh-CN" sz="2000" dirty="0"/>
              <a:t> = [[</a:t>
            </a:r>
            <a:r>
              <a:rPr lang="en-US" altLang="zh-CN" sz="2000" dirty="0" err="1"/>
              <a:t>MKPlacemark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initWithCoordinate:placemark.coordinate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addressDictionary:placemark.addressDictionary</a:t>
            </a:r>
            <a:r>
              <a:rPr lang="en-US" altLang="zh-CN" sz="2000" dirty="0"/>
              <a:t>];</a:t>
            </a:r>
          </a:p>
          <a:p>
            <a:pPr lvl="2"/>
            <a:r>
              <a:rPr lang="en-US" altLang="zh-CN" sz="2000" dirty="0"/>
              <a:t>[mv </a:t>
            </a:r>
            <a:r>
              <a:rPr lang="en-US" altLang="zh-CN" sz="2000" dirty="0" err="1"/>
              <a:t>addAnnotation:mysteryspot</a:t>
            </a:r>
            <a:r>
              <a:rPr lang="en-US" altLang="zh-CN" sz="2000" dirty="0"/>
              <a:t>];</a:t>
            </a:r>
          </a:p>
          <a:p>
            <a:pPr lvl="2"/>
            <a:r>
              <a:rPr lang="en-US" altLang="zh-CN" sz="2000" dirty="0"/>
              <a:t>[</a:t>
            </a:r>
            <a:r>
              <a:rPr lang="en-US" altLang="zh-CN" sz="2000" dirty="0" err="1"/>
              <a:t>mysteryspot</a:t>
            </a:r>
            <a:r>
              <a:rPr lang="en-US" altLang="zh-CN" sz="2000" dirty="0"/>
              <a:t> release];</a:t>
            </a:r>
          </a:p>
          <a:p>
            <a:pPr lvl="2"/>
            <a:r>
              <a:rPr lang="en-US" altLang="zh-CN" sz="2000" dirty="0"/>
              <a:t>//</a:t>
            </a:r>
            <a:r>
              <a:rPr lang="zh-CN" altLang="en-US" sz="2000" dirty="0"/>
              <a:t>设置中心坐标并需要动画效果</a:t>
            </a:r>
          </a:p>
          <a:p>
            <a:pPr lvl="2"/>
            <a:r>
              <a:rPr lang="en-US" altLang="zh-CN" sz="2000" dirty="0"/>
              <a:t>[mv </a:t>
            </a:r>
            <a:r>
              <a:rPr lang="en-US" altLang="zh-CN" sz="2000" dirty="0" err="1"/>
              <a:t>setCenterCoordinate:placemark.coordinate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animated:YES</a:t>
            </a:r>
            <a:r>
              <a:rPr lang="en-US" altLang="zh-CN" sz="2000" dirty="0"/>
              <a:t>];</a:t>
            </a:r>
          </a:p>
          <a:p>
            <a:pPr lvl="1"/>
            <a:r>
              <a:rPr lang="en-US" altLang="zh-CN" sz="2000" dirty="0"/>
              <a:t>}</a:t>
            </a:r>
          </a:p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找不到地址信息的回调方法</a:t>
            </a:r>
          </a:p>
          <a:p>
            <a:pPr lvl="1"/>
            <a:r>
              <a:rPr lang="en-US" altLang="zh-CN" sz="2000" dirty="0"/>
              <a:t>- (void)</a:t>
            </a:r>
            <a:r>
              <a:rPr lang="en-US" altLang="zh-CN" sz="2000" dirty="0" err="1"/>
              <a:t>reverseGeocoder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MKReverseGeocoder</a:t>
            </a:r>
            <a:r>
              <a:rPr lang="en-US" altLang="zh-CN" sz="2000" dirty="0"/>
              <a:t> *)</a:t>
            </a:r>
            <a:r>
              <a:rPr lang="en-US" altLang="zh-CN" sz="2000" dirty="0" err="1"/>
              <a:t>geocoder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didFailWithError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NSError</a:t>
            </a:r>
            <a:r>
              <a:rPr lang="en-US" altLang="zh-CN" sz="2000" dirty="0"/>
              <a:t> *)error{</a:t>
            </a:r>
          </a:p>
          <a:p>
            <a:pPr lvl="2"/>
            <a:r>
              <a:rPr lang="en-US" altLang="zh-CN" sz="2000" dirty="0" err="1"/>
              <a:t>NSLog</a:t>
            </a:r>
            <a:r>
              <a:rPr lang="en-US" altLang="zh-CN" sz="2000" dirty="0"/>
              <a:t>(@"</a:t>
            </a:r>
            <a:r>
              <a:rPr lang="en-US" altLang="zh-CN" sz="2000" dirty="0" err="1"/>
              <a:t>reverseGeocoder</a:t>
            </a:r>
            <a:r>
              <a:rPr lang="en-US" altLang="zh-CN" sz="2000" dirty="0"/>
              <a:t> error!!!");</a:t>
            </a:r>
          </a:p>
          <a:p>
            <a:pPr lvl="1"/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157296545</TotalTime>
  <Pages>0</Pages>
  <Words>1218</Words>
  <Characters>0</Characters>
  <Application>Microsoft Macintosh PowerPoint</Application>
  <DocSecurity>0</DocSecurity>
  <PresentationFormat>全屏显示(4:3)</PresentationFormat>
  <Lines>0</Lines>
  <Paragraphs>209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平衡</vt:lpstr>
      <vt:lpstr>Lesson 13:定位与地图开发</vt:lpstr>
      <vt:lpstr>案例效果图</vt:lpstr>
      <vt:lpstr>案例步骤</vt:lpstr>
      <vt:lpstr>GPSMapDemoViewController.h</vt:lpstr>
      <vt:lpstr>地图类型</vt:lpstr>
      <vt:lpstr>添加大头针标记</vt:lpstr>
      <vt:lpstr>位置到地址转换</vt:lpstr>
      <vt:lpstr>获取当前位置信息</vt:lpstr>
      <vt:lpstr>地理编码器回调</vt:lpstr>
      <vt:lpstr>使用Core Location框架</vt:lpstr>
      <vt:lpstr>使用Core Location框架</vt:lpstr>
      <vt:lpstr>案例效果图</vt:lpstr>
      <vt:lpstr>distanceViewController.h</vt:lpstr>
      <vt:lpstr>distanceViewController.m</vt:lpstr>
      <vt:lpstr>distanceViewController.m</vt:lpstr>
      <vt:lpstr>distanceViewController.m</vt:lpstr>
      <vt:lpstr>获取与方向有关的事件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6990</cp:revision>
  <cp:lastPrinted>1899-12-30T00:00:00Z</cp:lastPrinted>
  <dcterms:created xsi:type="dcterms:W3CDTF">2012-07-12T07:10:00Z</dcterms:created>
  <dcterms:modified xsi:type="dcterms:W3CDTF">2015-03-11T11:49:33Z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