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7"/>
  </p:notesMasterIdLst>
  <p:handoutMasterIdLst>
    <p:handoutMasterId r:id="rId8"/>
  </p:handoutMasterIdLst>
  <p:sldIdLst>
    <p:sldId id="1551" r:id="rId2"/>
    <p:sldId id="1553" r:id="rId3"/>
    <p:sldId id="1569" r:id="rId4"/>
    <p:sldId id="1570" r:id="rId5"/>
    <p:sldId id="1568" r:id="rId6"/>
  </p:sldIdLst>
  <p:sldSz cx="9144000" cy="6858000" type="screen4x3"/>
  <p:notesSz cx="6797675" cy="987425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3"/>
            <p14:sldId id="1569"/>
            <p14:sldId id="1570"/>
            <p14:sldId id="15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832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Lesson </a:t>
            </a:r>
            <a:r>
              <a:rPr lang="en-US" altLang="zh-CN" b="0" dirty="0" smtClean="0"/>
              <a:t>1</a:t>
            </a:r>
            <a:r>
              <a:rPr lang="en-US" altLang="zh-CN" b="0" dirty="0" smtClean="0"/>
              <a:t>7</a:t>
            </a:r>
            <a:r>
              <a:rPr lang="en-US" altLang="zh-CN" b="0" dirty="0" smtClean="0"/>
              <a:t>: </a:t>
            </a:r>
            <a:r>
              <a:rPr lang="zh-CN" altLang="en-US" b="0" dirty="0" smtClean="0"/>
              <a:t>电话</a:t>
            </a:r>
            <a:r>
              <a:rPr lang="zh-CN" altLang="en-US" b="0" dirty="0" smtClean="0"/>
              <a:t>、</a:t>
            </a:r>
            <a:r>
              <a:rPr lang="zh-CN" altLang="en-US" b="0" dirty="0" smtClean="0"/>
              <a:t>短信</a:t>
            </a:r>
            <a:r>
              <a:rPr lang="zh-CN" altLang="en-US" b="0" dirty="0" smtClean="0"/>
              <a:t>、</a:t>
            </a:r>
            <a:r>
              <a:rPr lang="zh-CN" altLang="en-US" b="0" dirty="0" smtClean="0"/>
              <a:t>邮件系统功能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电话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短信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邮件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电话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-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(void)call:(</a:t>
            </a:r>
            <a:r>
              <a:rPr lang="en-US" altLang="zh-CN" sz="2400" dirty="0" err="1"/>
              <a:t>NSString</a:t>
            </a:r>
            <a:r>
              <a:rPr lang="en-US" altLang="zh-CN" sz="2400" dirty="0"/>
              <a:t> *)</a:t>
            </a:r>
            <a:r>
              <a:rPr lang="en-US" altLang="zh-CN" sz="2400" dirty="0" err="1"/>
              <a:t>telephoneNum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 err="1"/>
              <a:t>NSString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[</a:t>
            </a:r>
            <a:r>
              <a:rPr lang="en-US" altLang="zh-CN" sz="2400" dirty="0" err="1"/>
              <a:t>NSString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stringWithFormat</a:t>
            </a:r>
            <a:r>
              <a:rPr lang="en-US" altLang="zh-CN" sz="2400" dirty="0"/>
              <a:t>:@"</a:t>
            </a:r>
            <a:r>
              <a:rPr lang="en-US" altLang="zh-CN" sz="2400" dirty="0" err="1"/>
              <a:t>telprompt</a:t>
            </a:r>
            <a:r>
              <a:rPr lang="en-US" altLang="zh-CN" sz="2400" dirty="0"/>
              <a:t>://%@", </a:t>
            </a:r>
            <a:r>
              <a:rPr lang="en-US" altLang="zh-CN" sz="2400" dirty="0" err="1"/>
              <a:t>telephoneNum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    [[</a:t>
            </a:r>
            <a:r>
              <a:rPr lang="en-US" altLang="zh-CN" sz="2400" dirty="0" err="1"/>
              <a:t>UIApplication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sharedApplication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openURL</a:t>
            </a:r>
            <a:r>
              <a:rPr lang="en-US" altLang="zh-CN" sz="2400" dirty="0"/>
              <a:t>:[NSURL </a:t>
            </a:r>
            <a:r>
              <a:rPr lang="en-US" altLang="zh-CN" sz="2400" dirty="0" err="1"/>
              <a:t>URLWithString:str</a:t>
            </a:r>
            <a:r>
              <a:rPr lang="en-US" altLang="zh-CN" sz="2400" dirty="0"/>
              <a:t>]];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短信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220256"/>
            <a:ext cx="8712968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 这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种方式都可以</a:t>
            </a:r>
            <a:endParaRPr lang="en-US" altLang="zh-CN" sz="1600" dirty="0" smtClean="0"/>
          </a:p>
          <a:p>
            <a:r>
              <a:rPr lang="en-US" altLang="zh-CN" sz="1600" dirty="0"/>
              <a:t>- (void)</a:t>
            </a:r>
            <a:r>
              <a:rPr lang="en-US" altLang="zh-CN" sz="1600" dirty="0" err="1"/>
              <a:t>sendSMS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telephoneNum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/*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stringWithFormat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sms</a:t>
            </a:r>
            <a:r>
              <a:rPr lang="en-US" altLang="zh-CN" sz="1600" dirty="0"/>
              <a:t>://%@", </a:t>
            </a:r>
            <a:r>
              <a:rPr lang="en-US" altLang="zh-CN" sz="1600" dirty="0" err="1"/>
              <a:t>telephoneNum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[[</a:t>
            </a:r>
            <a:r>
              <a:rPr lang="en-US" altLang="zh-CN" sz="1600" dirty="0" err="1"/>
              <a:t>UIApplication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sharedApplication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openURL</a:t>
            </a:r>
            <a:r>
              <a:rPr lang="en-US" altLang="zh-CN" sz="1600" dirty="0"/>
              <a:t>:[NSURL </a:t>
            </a:r>
            <a:r>
              <a:rPr lang="en-US" altLang="zh-CN" sz="1600" dirty="0" err="1"/>
              <a:t>URLWithString:str</a:t>
            </a:r>
            <a:r>
              <a:rPr lang="en-US" altLang="zh-CN" sz="1600" dirty="0"/>
              <a:t>]];</a:t>
            </a:r>
          </a:p>
          <a:p>
            <a:r>
              <a:rPr lang="en-US" altLang="zh-CN" sz="1600" dirty="0"/>
              <a:t>     */</a:t>
            </a:r>
          </a:p>
          <a:p>
            <a:r>
              <a:rPr lang="en-US" altLang="zh-CN" sz="1600" dirty="0"/>
              <a:t>   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MFMessageComposeViewController</a:t>
            </a:r>
            <a:r>
              <a:rPr lang="en-US" altLang="zh-CN" sz="1600" dirty="0"/>
              <a:t> *message = [[</a:t>
            </a:r>
            <a:r>
              <a:rPr lang="en-US" altLang="zh-CN" sz="1600" dirty="0" err="1"/>
              <a:t>MFMessageComposeViewController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if (message)</a:t>
            </a:r>
          </a:p>
          <a:p>
            <a:r>
              <a:rPr lang="en-US" altLang="zh-CN" sz="1600" dirty="0"/>
              <a:t>   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message.modalTransitionStyle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UIModalPresentationFullScreen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message.messageComposeDelegate</a:t>
            </a:r>
            <a:r>
              <a:rPr lang="en-US" altLang="zh-CN" sz="1600" dirty="0"/>
              <a:t> = self;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message.subject</a:t>
            </a:r>
            <a:r>
              <a:rPr lang="en-US" altLang="zh-CN" sz="1600" dirty="0"/>
              <a:t> = nil;</a:t>
            </a:r>
          </a:p>
          <a:p>
            <a:r>
              <a:rPr lang="fi-FI" altLang="zh-CN" sz="1600" dirty="0"/>
              <a:t>        </a:t>
            </a:r>
            <a:r>
              <a:rPr lang="fi-FI" altLang="zh-CN" sz="1600" dirty="0" err="1"/>
              <a:t>message.body</a:t>
            </a:r>
            <a:r>
              <a:rPr lang="fi-FI" altLang="zh-CN" sz="1600" dirty="0"/>
              <a:t> = </a:t>
            </a:r>
            <a:r>
              <a:rPr lang="fi-FI" altLang="zh-CN" sz="1600" dirty="0" err="1"/>
              <a:t>nil</a:t>
            </a:r>
            <a:r>
              <a:rPr lang="fi-FI" altLang="zh-CN" sz="1600" dirty="0"/>
              <a:t>;</a:t>
            </a:r>
          </a:p>
          <a:p>
            <a:r>
              <a:rPr lang="fi-FI" altLang="zh-CN" sz="1600" dirty="0"/>
              <a:t>        </a:t>
            </a:r>
            <a:r>
              <a:rPr lang="fi-FI" altLang="zh-CN" sz="1600" dirty="0" err="1"/>
              <a:t>message.recipients</a:t>
            </a:r>
            <a:r>
              <a:rPr lang="fi-FI" altLang="zh-CN" sz="1600" dirty="0"/>
              <a:t> = [</a:t>
            </a:r>
            <a:r>
              <a:rPr lang="fi-FI" altLang="zh-CN" sz="1600" dirty="0" err="1"/>
              <a:t>NSArray</a:t>
            </a:r>
            <a:r>
              <a:rPr lang="fi-FI" altLang="zh-CN" sz="1600" dirty="0"/>
              <a:t> </a:t>
            </a:r>
            <a:r>
              <a:rPr lang="fi-FI" altLang="zh-CN" sz="1600" dirty="0" err="1"/>
              <a:t>arrayWithObjects:telephoneNum,nil</a:t>
            </a:r>
            <a:r>
              <a:rPr lang="fi-FI" altLang="zh-CN" sz="1600" dirty="0"/>
              <a:t>];</a:t>
            </a:r>
          </a:p>
          <a:p>
            <a:r>
              <a:rPr lang="fi-FI" altLang="zh-CN" sz="1600" dirty="0"/>
              <a:t>        </a:t>
            </a:r>
          </a:p>
          <a:p>
            <a:r>
              <a:rPr lang="fi-FI" altLang="zh-CN" sz="1600" dirty="0"/>
              <a:t>        [</a:t>
            </a:r>
            <a:r>
              <a:rPr lang="fi-FI" altLang="zh-CN" sz="1600" dirty="0" err="1"/>
              <a:t>SharedAppDelegate.window.rootViewController</a:t>
            </a:r>
            <a:r>
              <a:rPr lang="fi-FI" altLang="zh-CN" sz="1600" dirty="0"/>
              <a:t> </a:t>
            </a:r>
            <a:r>
              <a:rPr lang="fi-FI" altLang="zh-CN" sz="1600" dirty="0" err="1"/>
              <a:t>presentViewController:message</a:t>
            </a:r>
            <a:r>
              <a:rPr lang="fi-FI" altLang="zh-CN" sz="1600" dirty="0"/>
              <a:t> </a:t>
            </a:r>
            <a:r>
              <a:rPr lang="fi-FI" altLang="zh-CN" sz="1600" dirty="0" err="1"/>
              <a:t>animated:YES</a:t>
            </a:r>
            <a:r>
              <a:rPr lang="fi-FI" altLang="zh-CN" sz="1600" dirty="0"/>
              <a:t> </a:t>
            </a:r>
            <a:r>
              <a:rPr lang="fi-FI" altLang="zh-CN" sz="1600" dirty="0" err="1"/>
              <a:t>completion:nil</a:t>
            </a:r>
            <a:r>
              <a:rPr lang="fi-FI" altLang="zh-CN" sz="1600" dirty="0"/>
              <a:t>];</a:t>
            </a:r>
          </a:p>
          <a:p>
            <a:r>
              <a:rPr lang="fi-FI" altLang="zh-CN" sz="1600" dirty="0"/>
              <a:t>    }</a:t>
            </a:r>
          </a:p>
          <a:p>
            <a:r>
              <a:rPr lang="fi-FI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34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邮件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1296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 这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种方式都可以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/>
              <a:t>(void)</a:t>
            </a:r>
            <a:r>
              <a:rPr lang="en-US" altLang="zh-CN" sz="1600" dirty="0" err="1"/>
              <a:t>sendEmail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</a:t>
            </a:r>
            <a:r>
              <a:rPr lang="en-US" altLang="zh-CN" sz="1600" dirty="0" err="1"/>
              <a:t>emailAddr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/*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stringWithFormat</a:t>
            </a:r>
            <a:r>
              <a:rPr lang="en-US" altLang="zh-CN" sz="1600" dirty="0"/>
              <a:t>:@"mailto://%@", </a:t>
            </a:r>
            <a:r>
              <a:rPr lang="en-US" altLang="zh-CN" sz="1600" dirty="0" err="1"/>
              <a:t>emailAddr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[[</a:t>
            </a:r>
            <a:r>
              <a:rPr lang="en-US" altLang="zh-CN" sz="1600" dirty="0" err="1"/>
              <a:t>UIApplication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sharedApplication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openURL</a:t>
            </a:r>
            <a:r>
              <a:rPr lang="en-US" altLang="zh-CN" sz="1600" dirty="0"/>
              <a:t>:[NSURL </a:t>
            </a:r>
            <a:r>
              <a:rPr lang="en-US" altLang="zh-CN" sz="1600" dirty="0" err="1"/>
              <a:t>URLWithString:str</a:t>
            </a:r>
            <a:r>
              <a:rPr lang="en-US" altLang="zh-CN" sz="1600" dirty="0"/>
              <a:t>]];</a:t>
            </a:r>
          </a:p>
          <a:p>
            <a:r>
              <a:rPr lang="en-US" altLang="zh-CN" sz="1600" dirty="0"/>
              <a:t>     */</a:t>
            </a:r>
          </a:p>
          <a:p>
            <a:r>
              <a:rPr lang="en-US" altLang="zh-CN" sz="1600" dirty="0"/>
              <a:t>    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MFMailComposeViewController</a:t>
            </a:r>
            <a:r>
              <a:rPr lang="en-US" altLang="zh-CN" sz="1600" dirty="0"/>
              <a:t> *mail = [[</a:t>
            </a:r>
            <a:r>
              <a:rPr lang="en-US" altLang="zh-CN" sz="1600" dirty="0" err="1"/>
              <a:t>MFMailComposeViewController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if (mail)</a:t>
            </a:r>
          </a:p>
          <a:p>
            <a:r>
              <a:rPr lang="en-US" altLang="zh-CN" sz="1600" dirty="0"/>
              <a:t>   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mail.modalTransitionStyle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UIModalPresentationFullScreen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mail.mailComposeDelegate</a:t>
            </a:r>
            <a:r>
              <a:rPr lang="en-US" altLang="zh-CN" sz="1600" dirty="0"/>
              <a:t> = self;</a:t>
            </a:r>
          </a:p>
          <a:p>
            <a:r>
              <a:rPr lang="zh-TW" altLang="en-US" sz="1600" dirty="0"/>
              <a:t>        </a:t>
            </a:r>
            <a:r>
              <a:rPr lang="en-US" altLang="zh-TW" sz="1600" dirty="0"/>
              <a:t>[mail </a:t>
            </a:r>
            <a:r>
              <a:rPr lang="en-US" altLang="zh-TW" sz="1600" dirty="0" err="1"/>
              <a:t>setSubject:nil</a:t>
            </a:r>
            <a:r>
              <a:rPr lang="en-US" altLang="zh-TW" sz="1600" dirty="0"/>
              <a:t>];                  // </a:t>
            </a:r>
            <a:r>
              <a:rPr lang="zh-TW" altLang="en-US" sz="1600" dirty="0"/>
              <a:t>设置主题</a:t>
            </a:r>
          </a:p>
          <a:p>
            <a:r>
              <a:rPr lang="en-US" altLang="zh-CN" sz="1600" dirty="0"/>
              <a:t>        [mail </a:t>
            </a:r>
            <a:r>
              <a:rPr lang="en-US" altLang="zh-CN" sz="1600" dirty="0" err="1"/>
              <a:t>setMessageBody:nil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isHTML:YES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    [mail </a:t>
            </a:r>
            <a:r>
              <a:rPr lang="en-US" altLang="zh-CN" sz="1600" dirty="0" err="1"/>
              <a:t>setToRecipients</a:t>
            </a:r>
            <a:r>
              <a:rPr lang="en-US" altLang="zh-CN" sz="1600" dirty="0"/>
              <a:t>:[</a:t>
            </a:r>
            <a:r>
              <a:rPr lang="en-US" altLang="zh-CN" sz="1600" dirty="0" err="1"/>
              <a:t>NSArray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arrayWithObjects:emailAddr,nil</a:t>
            </a:r>
            <a:r>
              <a:rPr lang="en-US" altLang="zh-CN" sz="1600" dirty="0"/>
              <a:t>]]; // </a:t>
            </a:r>
            <a:r>
              <a:rPr lang="zh-CN" altLang="en-US" sz="1600" dirty="0"/>
              <a:t>设置收件人</a:t>
            </a:r>
            <a:r>
              <a:rPr lang="en-US" altLang="zh-CN" sz="1600" dirty="0"/>
              <a:t>,</a:t>
            </a:r>
            <a:r>
              <a:rPr lang="zh-CN" altLang="en-US" sz="1600" dirty="0"/>
              <a:t>可以设置多人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smtClean="0"/>
              <a:t>[</a:t>
            </a:r>
            <a:r>
              <a:rPr lang="en-US" altLang="zh-CN" sz="1600" dirty="0" smtClean="0"/>
              <a:t>self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presentViewController:mail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animated:YES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completion:nil</a:t>
            </a:r>
            <a:r>
              <a:rPr lang="en-US" altLang="zh-CN" sz="1600" dirty="0"/>
              <a:t>];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312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96752"/>
            <a:ext cx="88569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电话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短信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/>
              <a:t>邮件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5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157296688</TotalTime>
  <Pages>0</Pages>
  <Words>338</Words>
  <Characters>0</Characters>
  <Application>Microsoft Macintosh PowerPoint</Application>
  <DocSecurity>0</DocSecurity>
  <PresentationFormat>全屏显示(4:3)</PresentationFormat>
  <Lines>0</Lines>
  <Paragraphs>61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平衡</vt:lpstr>
      <vt:lpstr>Lesson 17: 电话、短信、邮件系统功能</vt:lpstr>
      <vt:lpstr>电话</vt:lpstr>
      <vt:lpstr>短信</vt:lpstr>
      <vt:lpstr>邮件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7090</cp:revision>
  <cp:lastPrinted>1899-12-30T00:00:00Z</cp:lastPrinted>
  <dcterms:created xsi:type="dcterms:W3CDTF">2012-07-12T07:10:00Z</dcterms:created>
  <dcterms:modified xsi:type="dcterms:W3CDTF">2015-03-16T13:13:31Z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