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8748" r:id="rId1"/>
  </p:sldMasterIdLst>
  <p:notesMasterIdLst>
    <p:notesMasterId r:id="rId13"/>
  </p:notesMasterIdLst>
  <p:handoutMasterIdLst>
    <p:handoutMasterId r:id="rId14"/>
  </p:handoutMasterIdLst>
  <p:sldIdLst>
    <p:sldId id="1551" r:id="rId2"/>
    <p:sldId id="1552" r:id="rId3"/>
    <p:sldId id="1553" r:id="rId4"/>
    <p:sldId id="1554" r:id="rId5"/>
    <p:sldId id="1555" r:id="rId6"/>
    <p:sldId id="1556" r:id="rId7"/>
    <p:sldId id="1557" r:id="rId8"/>
    <p:sldId id="1558" r:id="rId9"/>
    <p:sldId id="1559" r:id="rId10"/>
    <p:sldId id="1560" r:id="rId11"/>
    <p:sldId id="1568" r:id="rId12"/>
  </p:sldIdLst>
  <p:sldSz cx="9144000" cy="6858000" type="screen4x3"/>
  <p:notesSz cx="6797675" cy="9874250"/>
  <p:custDataLst>
    <p:tags r:id="rId1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09879F-230C-4AAA-9B60-41FFDFBA99F4}">
          <p14:sldIdLst>
            <p14:sldId id="1551"/>
            <p14:sldId id="1552"/>
            <p14:sldId id="1553"/>
            <p14:sldId id="1554"/>
            <p14:sldId id="1555"/>
            <p14:sldId id="1556"/>
            <p14:sldId id="1557"/>
            <p14:sldId id="1558"/>
            <p14:sldId id="1559"/>
            <p14:sldId id="1560"/>
            <p14:sldId id="1568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0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80FF00"/>
    <a:srgbClr val="66FFCC"/>
    <a:srgbClr val="8000FF"/>
    <a:srgbClr val="3A7DCE"/>
    <a:srgbClr val="FFF2C9"/>
    <a:srgbClr val="B7E0FF"/>
    <a:srgbClr val="80ABE0"/>
    <a:srgbClr val="6599D9"/>
    <a:srgbClr val="6B9E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9" autoAdjust="0"/>
    <p:restoredTop sz="97623" autoAdjust="0"/>
  </p:normalViewPr>
  <p:slideViewPr>
    <p:cSldViewPr>
      <p:cViewPr>
        <p:scale>
          <a:sx n="100" d="100"/>
          <a:sy n="100" d="100"/>
        </p:scale>
        <p:origin x="-832" y="-96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77" d="100"/>
          <a:sy n="77" d="100"/>
        </p:scale>
        <p:origin x="-2400" y="-60"/>
      </p:cViewPr>
      <p:guideLst>
        <p:guide orient="horz" pos="310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tags" Target="tags/tag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r">
              <a:defRPr sz="1200"/>
            </a:lvl1pPr>
          </a:lstStyle>
          <a:p>
            <a:fld id="{81359BDE-9715-4E5C-9738-28D0438B1343}" type="datetimeFigureOut">
              <a:rPr lang="zh-CN" altLang="en-US" smtClean="0">
                <a:ea typeface="微软雅黑" pitchFamily="34" charset="-122"/>
              </a:rPr>
              <a:pPr/>
              <a:t>15/3/16</a:t>
            </a:fld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r">
              <a:defRPr sz="1200"/>
            </a:lvl1pPr>
          </a:lstStyle>
          <a:p>
            <a:fld id="{C81781E6-8EC9-4E5A-BBC1-F69DB78700FC}" type="slidenum">
              <a:rPr lang="zh-CN" altLang="en-US" smtClean="0">
                <a:ea typeface="微软雅黑" pitchFamily="34" charset="-122"/>
              </a:rPr>
              <a:pPr/>
              <a:t>‹#›</a:t>
            </a:fld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550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3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DF9E65B2-A0B4-4242-9432-201E84F17494}" type="datetime1">
              <a:rPr lang="en-US" smtClean="0"/>
              <a:pPr/>
              <a:t>15/3/16</a:t>
            </a:fld>
            <a:endParaRPr lang="en-US" dirty="0"/>
          </a:p>
        </p:txBody>
      </p:sp>
      <p:sp>
        <p:nvSpPr>
          <p:cNvPr id="174084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8688" y="739775"/>
            <a:ext cx="49403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74085" name="Notes Placeholder 4"/>
          <p:cNvSpPr>
            <a:spLocks noGrp="1" noRot="1" noChangeAspect="1" noChangeArrowheads="1"/>
          </p:cNvSpPr>
          <p:nvPr/>
        </p:nvSpPr>
        <p:spPr bwMode="auto">
          <a:xfrm>
            <a:off x="678800" y="4689431"/>
            <a:ext cx="5438465" cy="4444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22" tIns="46561" rIns="93122" bIns="46561" anchor="ctr"/>
          <a:lstStyle/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Click to edit Master text styles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Second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Third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Fourth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Fifth level</a:t>
            </a:r>
          </a:p>
        </p:txBody>
      </p:sp>
      <p:sp>
        <p:nvSpPr>
          <p:cNvPr id="174086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7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18DA32AE-6F44-4576-B6FE-FE04805D7D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备注占位符 1"/>
          <p:cNvSpPr>
            <a:spLocks noGrp="1"/>
          </p:cNvSpPr>
          <p:nvPr>
            <p:ph type="body" sz="quarter" idx="3"/>
          </p:nvPr>
        </p:nvSpPr>
        <p:spPr bwMode="auto">
          <a:xfrm>
            <a:off x="680424" y="4691034"/>
            <a:ext cx="5436841" cy="4442531"/>
          </a:xfrm>
          <a:prstGeom prst="rect">
            <a:avLst/>
          </a:prstGeom>
        </p:spPr>
        <p:txBody>
          <a:bodyPr vert="horz" lIns="93122" tIns="46561" rIns="93122" bIns="46561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9651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055FF6D4-D4D7-426A-98F7-170A3668379E}" type="datetime1">
              <a:rPr lang="en-US" smtClean="0"/>
              <a:pPr/>
              <a:t>15/3/16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5" y="116631"/>
            <a:ext cx="7200799" cy="89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defRPr sz="3200" b="1">
                <a:latin typeface="Heiti SC Light"/>
                <a:ea typeface="Heiti SC Light"/>
                <a:cs typeface="Heiti SC Light"/>
              </a:defRPr>
            </a:lvl1pPr>
          </a:lstStyle>
          <a:p>
            <a:pPr lvl="0"/>
            <a:r>
              <a:rPr lang="zh-CN" dirty="0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4" name="Slide Number Placeholder 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0432" y="6597352"/>
            <a:ext cx="79208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rgbClr val="1D629B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图片 2" descr="logo（透明底）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9030"/>
            <a:ext cx="1763688" cy="705674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7524328" y="69269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800" b="1" dirty="0" smtClean="0"/>
              <a:t>鹏途教育</a:t>
            </a:r>
            <a:endParaRPr kumimoji="1" lang="zh-CN" altLang="en-US" sz="1800" b="1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0"/>
          </p:nvPr>
        </p:nvSpPr>
        <p:spPr>
          <a:xfrm>
            <a:off x="179388" y="1268412"/>
            <a:ext cx="8713787" cy="547295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1pPr>
            <a:lvl2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2pPr>
            <a:lvl3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3pPr>
            <a:lvl4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4pPr>
            <a:lvl5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42295D47-465E-4A05-802B-049480555B6D}" type="datetime1">
              <a:rPr lang="en-US" smtClean="0"/>
              <a:pPr/>
              <a:t>15/3/16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4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3" descr="C:\Users\zhangzihuiya\Desktop\1.png"/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/>
          <a:stretch/>
        </p:blipFill>
        <p:spPr bwMode="auto">
          <a:xfrm>
            <a:off x="0" y="0"/>
            <a:ext cx="9144000" cy="1024128"/>
          </a:xfrm>
          <a:prstGeom prst="rect">
            <a:avLst/>
          </a:prstGeom>
          <a:solidFill>
            <a:srgbClr val="99CCFF">
              <a:alpha val="0"/>
            </a:srgbClr>
          </a:solidFill>
          <a:ln w="9525">
            <a:noFill/>
            <a:miter lim="800000"/>
            <a:headEnd/>
            <a:tailEnd/>
          </a:ln>
          <a:extLst/>
        </p:spPr>
      </p:pic>
      <p:cxnSp>
        <p:nvCxnSpPr>
          <p:cNvPr id="9" name="直接连接符 11"/>
          <p:cNvCxnSpPr/>
          <p:nvPr userDrawn="1"/>
        </p:nvCxnSpPr>
        <p:spPr>
          <a:xfrm>
            <a:off x="-36512" y="1124744"/>
            <a:ext cx="9235440" cy="0"/>
          </a:xfrm>
          <a:prstGeom prst="line">
            <a:avLst/>
          </a:prstGeom>
          <a:ln w="57150">
            <a:solidFill>
              <a:srgbClr val="5FAD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8749" r:id="rId1"/>
    <p:sldLayoutId id="2147488760" r:id="rId2"/>
    <p:sldLayoutId id="2147488750" r:id="rId3"/>
    <p:sldLayoutId id="2147488751" r:id="rId4"/>
    <p:sldLayoutId id="2147488752" r:id="rId5"/>
    <p:sldLayoutId id="2147488753" r:id="rId6"/>
    <p:sldLayoutId id="2147488754" r:id="rId7"/>
    <p:sldLayoutId id="2147488755" r:id="rId8"/>
    <p:sldLayoutId id="2147488756" r:id="rId9"/>
    <p:sldLayoutId id="2147488757" r:id="rId10"/>
    <p:sldLayoutId id="2147488758" r:id="rId11"/>
    <p:sldLayoutId id="2147488759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/>
              <a:t>Les s on </a:t>
            </a:r>
            <a:r>
              <a:rPr lang="en-US" altLang="zh-TW" b="0" dirty="0" smtClean="0"/>
              <a:t>1</a:t>
            </a:r>
            <a:r>
              <a:rPr lang="en-US" altLang="zh-CN" b="0" dirty="0"/>
              <a:t>9</a:t>
            </a:r>
            <a:r>
              <a:rPr lang="en-US" altLang="zh-TW" b="0" dirty="0" smtClean="0"/>
              <a:t>: </a:t>
            </a:r>
            <a:r>
              <a:rPr lang="en-US" altLang="zh-TW" b="0" dirty="0" err="1"/>
              <a:t>iPad</a:t>
            </a:r>
            <a:r>
              <a:rPr lang="en-US" altLang="zh-TW" b="0" dirty="0"/>
              <a:t> </a:t>
            </a:r>
            <a:r>
              <a:rPr lang="zh-TW" altLang="en-US" b="0" dirty="0"/>
              <a:t>开发指南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0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1520" y="1340768"/>
            <a:ext cx="871296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err="1" smtClean="0"/>
              <a:t>iPad</a:t>
            </a:r>
            <a:r>
              <a:rPr lang="zh-TW" altLang="en-US" sz="2400" dirty="0"/>
              <a:t>与</a:t>
            </a:r>
            <a:r>
              <a:rPr lang="en-US" altLang="zh-TW" sz="2400" dirty="0"/>
              <a:t>iPhone</a:t>
            </a:r>
            <a:r>
              <a:rPr lang="zh-TW" altLang="en-US" sz="2400" dirty="0"/>
              <a:t>异同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smtClean="0"/>
              <a:t>iPhone</a:t>
            </a:r>
            <a:r>
              <a:rPr lang="zh-TW" altLang="en-US" sz="2400" dirty="0"/>
              <a:t>程序转换成</a:t>
            </a:r>
            <a:r>
              <a:rPr lang="en-US" altLang="zh-TW" sz="2400" dirty="0" err="1"/>
              <a:t>iPad</a:t>
            </a:r>
            <a:r>
              <a:rPr lang="zh-TW" altLang="en-US" sz="2400" dirty="0"/>
              <a:t>程序步骤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拆分视图</a:t>
            </a:r>
            <a:r>
              <a:rPr lang="zh-TW" altLang="en-US" sz="2400" dirty="0"/>
              <a:t>控制器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73930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0" dirty="0"/>
              <a:t>拆分视图结构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7504" y="3861048"/>
            <a:ext cx="8856984" cy="2836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000" dirty="0" smtClean="0"/>
              <a:t>Split </a:t>
            </a:r>
            <a:r>
              <a:rPr lang="en-US" altLang="zh-TW" sz="2000" dirty="0"/>
              <a:t>View Controller</a:t>
            </a:r>
            <a:r>
              <a:rPr lang="zh-TW" altLang="en-US" sz="2000" dirty="0"/>
              <a:t>包括两个主视图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000" dirty="0" smtClean="0"/>
              <a:t>导航视图</a:t>
            </a:r>
            <a:r>
              <a:rPr lang="zh-TW" altLang="en-US" sz="2000" dirty="0"/>
              <a:t>控制器</a:t>
            </a:r>
            <a:r>
              <a:rPr lang="en-US" altLang="zh-TW" sz="2000" dirty="0"/>
              <a:t>Navigation Controller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000" dirty="0" smtClean="0"/>
              <a:t>导</a:t>
            </a:r>
            <a:r>
              <a:rPr lang="zh-CN" altLang="en-US" sz="2000" dirty="0"/>
              <a:t>航条</a:t>
            </a:r>
            <a:r>
              <a:rPr lang="en-US" altLang="zh-CN" sz="2000" dirty="0"/>
              <a:t>Navigation Bar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000" dirty="0" smtClean="0"/>
              <a:t>Root </a:t>
            </a:r>
            <a:r>
              <a:rPr lang="en-US" altLang="zh-CN" sz="2000" dirty="0"/>
              <a:t>View Controller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000" dirty="0" smtClean="0"/>
              <a:t>细节视图</a:t>
            </a:r>
            <a:r>
              <a:rPr lang="zh-CN" altLang="en-US" sz="2000" dirty="0"/>
              <a:t>控制器</a:t>
            </a:r>
            <a:r>
              <a:rPr lang="en-US" altLang="zh-CN" sz="2000" dirty="0"/>
              <a:t>Detail View Controller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000" dirty="0" smtClean="0"/>
              <a:t>显示细节</a:t>
            </a:r>
            <a:r>
              <a:rPr lang="zh-CN" altLang="en-US" sz="2000" dirty="0"/>
              <a:t>信息的</a:t>
            </a:r>
            <a:r>
              <a:rPr lang="en-US" altLang="zh-CN" sz="2000" dirty="0" err="1"/>
              <a:t>UIView</a:t>
            </a:r>
            <a:endParaRPr kumimoji="1"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340768"/>
            <a:ext cx="3888432" cy="25157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1340768"/>
            <a:ext cx="3656094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24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总结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196752"/>
            <a:ext cx="885698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err="1"/>
              <a:t>iPad</a:t>
            </a:r>
            <a:r>
              <a:rPr lang="zh-TW" altLang="en-US" sz="2400" dirty="0"/>
              <a:t>与</a:t>
            </a:r>
            <a:r>
              <a:rPr lang="en-US" altLang="zh-TW" sz="2400" dirty="0"/>
              <a:t>iPhone</a:t>
            </a:r>
            <a:r>
              <a:rPr lang="zh-TW" altLang="en-US" sz="2400" dirty="0"/>
              <a:t>异同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/>
              <a:t>iPhone</a:t>
            </a:r>
            <a:r>
              <a:rPr lang="zh-TW" altLang="en-US" sz="2400" dirty="0"/>
              <a:t>程序转换成</a:t>
            </a:r>
            <a:r>
              <a:rPr lang="en-US" altLang="zh-TW" sz="2400" dirty="0" err="1"/>
              <a:t>iPad</a:t>
            </a:r>
            <a:r>
              <a:rPr lang="zh-TW" altLang="en-US" sz="2400" dirty="0"/>
              <a:t>程序步骤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/>
              <a:t>拆分视图控制器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92597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0" dirty="0" err="1"/>
              <a:t>iPad</a:t>
            </a:r>
            <a:r>
              <a:rPr lang="zh-TW" altLang="en-US" b="0" dirty="0"/>
              <a:t>与</a:t>
            </a:r>
            <a:r>
              <a:rPr lang="en-US" altLang="zh-TW" b="0" dirty="0"/>
              <a:t>iPhone</a:t>
            </a:r>
            <a:r>
              <a:rPr lang="zh-TW" altLang="en-US" b="0" dirty="0"/>
              <a:t>异同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7504" y="1225636"/>
            <a:ext cx="8856984" cy="5238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除</a:t>
            </a:r>
            <a:r>
              <a:rPr lang="zh-CN" altLang="en-US" sz="2400" dirty="0"/>
              <a:t>了</a:t>
            </a:r>
            <a:r>
              <a:rPr lang="en-US" altLang="zh-CN" sz="2400" dirty="0"/>
              <a:t>CPU</a:t>
            </a:r>
            <a:r>
              <a:rPr lang="zh-CN" altLang="en-US" sz="2400" dirty="0"/>
              <a:t>和触屏的大小外，事实上</a:t>
            </a:r>
            <a:r>
              <a:rPr lang="en-US" altLang="zh-CN" sz="2400" dirty="0" err="1"/>
              <a:t>iPad</a:t>
            </a:r>
            <a:r>
              <a:rPr lang="zh-CN" altLang="en-US" sz="2400" dirty="0"/>
              <a:t>就</a:t>
            </a:r>
            <a:r>
              <a:rPr lang="zh-CN" altLang="en-US" sz="2400" dirty="0">
                <a:solidFill>
                  <a:srgbClr val="FFFF00"/>
                </a:solidFill>
              </a:rPr>
              <a:t>是去掉打电话、</a:t>
            </a:r>
            <a:r>
              <a:rPr lang="zh-CN" altLang="en-US" sz="2400" dirty="0" smtClean="0">
                <a:solidFill>
                  <a:srgbClr val="FFFF00"/>
                </a:solidFill>
              </a:rPr>
              <a:t>收发</a:t>
            </a:r>
            <a:r>
              <a:rPr lang="zh-CHT" altLang="en-US" sz="2400" dirty="0" smtClean="0">
                <a:solidFill>
                  <a:srgbClr val="FFFF00"/>
                </a:solidFill>
              </a:rPr>
              <a:t>短信</a:t>
            </a:r>
            <a:r>
              <a:rPr lang="zh-CHT" altLang="en-US" sz="2400" dirty="0">
                <a:solidFill>
                  <a:srgbClr val="FFFF00"/>
                </a:solidFill>
              </a:rPr>
              <a:t>功能的</a:t>
            </a:r>
            <a:r>
              <a:rPr lang="en-US" altLang="zh-CHT" sz="2400" dirty="0">
                <a:solidFill>
                  <a:srgbClr val="FFFF00"/>
                </a:solidFill>
              </a:rPr>
              <a:t>iPhone</a:t>
            </a:r>
            <a:r>
              <a:rPr lang="zh-CHT" altLang="en-US" sz="2400" dirty="0">
                <a:solidFill>
                  <a:srgbClr val="FFFF00"/>
                </a:solidFill>
              </a:rPr>
              <a:t>。</a:t>
            </a:r>
          </a:p>
          <a:p>
            <a:pPr marL="342900" indent="-34290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HT" altLang="en-US" sz="2400" dirty="0" smtClean="0"/>
              <a:t>为</a:t>
            </a:r>
            <a:r>
              <a:rPr lang="en-US" altLang="zh-CHT" sz="2400" dirty="0"/>
              <a:t>iPhone</a:t>
            </a:r>
            <a:r>
              <a:rPr lang="zh-CHT" altLang="en-US" sz="2400" dirty="0"/>
              <a:t>和</a:t>
            </a:r>
            <a:r>
              <a:rPr lang="en-US" altLang="zh-CHT" sz="2400" dirty="0" err="1"/>
              <a:t>iPad</a:t>
            </a:r>
            <a:r>
              <a:rPr lang="zh-CHT" altLang="en-US" sz="2400" dirty="0"/>
              <a:t>开发</a:t>
            </a:r>
            <a:r>
              <a:rPr lang="zh-CHT" altLang="en-US" sz="2400" dirty="0">
                <a:solidFill>
                  <a:srgbClr val="FFFF00"/>
                </a:solidFill>
              </a:rPr>
              <a:t>程序基本上完全相同</a:t>
            </a:r>
          </a:p>
          <a:p>
            <a:pPr marL="342900" indent="-34290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HT" sz="2400" dirty="0" err="1" smtClean="0"/>
              <a:t>iPad</a:t>
            </a:r>
            <a:r>
              <a:rPr lang="zh-CHT" altLang="en-US" sz="2400" dirty="0"/>
              <a:t>用户可以在</a:t>
            </a:r>
            <a:r>
              <a:rPr lang="en-US" altLang="zh-CHT" sz="2400" dirty="0"/>
              <a:t>2X</a:t>
            </a:r>
            <a:r>
              <a:rPr lang="zh-CHT" altLang="en-US" sz="2400" dirty="0"/>
              <a:t>模式下运行</a:t>
            </a:r>
            <a:r>
              <a:rPr lang="en-US" altLang="zh-CHT" sz="2400" dirty="0"/>
              <a:t>iPhone</a:t>
            </a:r>
            <a:r>
              <a:rPr lang="zh-CHT" altLang="en-US" sz="2400" dirty="0"/>
              <a:t>应用</a:t>
            </a:r>
          </a:p>
          <a:p>
            <a:pPr marL="342900" indent="-34290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HT" altLang="en-US" sz="2400" dirty="0" smtClean="0"/>
              <a:t>大屏幕</a:t>
            </a:r>
            <a:r>
              <a:rPr lang="en-US" altLang="zh-CHT" sz="2400" dirty="0"/>
              <a:t>,</a:t>
            </a:r>
            <a:r>
              <a:rPr lang="zh-CHT" altLang="en-US" sz="2400" dirty="0"/>
              <a:t>分辨率</a:t>
            </a:r>
            <a:r>
              <a:rPr lang="en-US" altLang="zh-CHT" sz="2400" dirty="0"/>
              <a:t>1024x768,UI</a:t>
            </a:r>
            <a:r>
              <a:rPr lang="zh-CHT" altLang="en-US" sz="2400" dirty="0"/>
              <a:t>设计</a:t>
            </a:r>
            <a:r>
              <a:rPr lang="en-US" altLang="zh-CHT" sz="2400" dirty="0" err="1"/>
              <a:t>iPad</a:t>
            </a:r>
            <a:r>
              <a:rPr lang="zh-CHT" altLang="en-US" sz="2400" dirty="0"/>
              <a:t>有更大的空间</a:t>
            </a:r>
          </a:p>
          <a:p>
            <a:pPr marL="342900" indent="-34290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smtClean="0"/>
              <a:t>9.7</a:t>
            </a:r>
            <a:r>
              <a:rPr lang="zh-TW" altLang="en-US" sz="2400" dirty="0"/>
              <a:t>寸屏，分辨率</a:t>
            </a:r>
            <a:r>
              <a:rPr lang="en-US" altLang="zh-TW" sz="2400" dirty="0"/>
              <a:t>1024*768</a:t>
            </a:r>
            <a:r>
              <a:rPr lang="zh-TW" altLang="en-US" sz="2400" dirty="0"/>
              <a:t>，</a:t>
            </a:r>
            <a:r>
              <a:rPr lang="zh-TW" altLang="en-US" sz="2400" dirty="0" smtClean="0"/>
              <a:t>去除状态</a:t>
            </a:r>
            <a:r>
              <a:rPr lang="zh-CN" altLang="en-US" sz="2400" dirty="0" smtClean="0"/>
              <a:t>栏</a:t>
            </a:r>
            <a:r>
              <a:rPr lang="en-US" altLang="zh-TW" sz="2400" dirty="0" smtClean="0"/>
              <a:t>20</a:t>
            </a:r>
            <a:r>
              <a:rPr lang="zh-TW" altLang="en-US" sz="2400" dirty="0"/>
              <a:t>后剩</a:t>
            </a:r>
            <a:r>
              <a:rPr lang="en-US" altLang="zh-TW" sz="2400" dirty="0"/>
              <a:t>1004</a:t>
            </a:r>
          </a:p>
          <a:p>
            <a:pPr marL="342900" indent="-34290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err="1" smtClean="0"/>
              <a:t>iPad</a:t>
            </a:r>
            <a:r>
              <a:rPr lang="zh-CN" altLang="en-US" sz="2400" dirty="0"/>
              <a:t>没有固定的方向，必须四个方向都支持。</a:t>
            </a:r>
          </a:p>
          <a:p>
            <a:pPr marL="342900" indent="-34290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err="1" smtClean="0"/>
              <a:t>iPad</a:t>
            </a:r>
            <a:r>
              <a:rPr lang="zh-TW" altLang="en-US" sz="2400" dirty="0"/>
              <a:t>可以外接键盘</a:t>
            </a:r>
            <a:r>
              <a:rPr lang="en-US" altLang="zh-TW" sz="2400" dirty="0"/>
              <a:t>,iPhone</a:t>
            </a:r>
            <a:r>
              <a:rPr lang="zh-TW" altLang="en-US" sz="2400" dirty="0" smtClean="0"/>
              <a:t>不行</a:t>
            </a:r>
            <a:endParaRPr lang="en-US" altLang="zh-TW" sz="2400" dirty="0" smtClean="0"/>
          </a:p>
          <a:p>
            <a:pPr marL="342900" indent="-34290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endParaRPr lang="zh-TW" altLang="en-US" sz="2400" dirty="0"/>
          </a:p>
          <a:p>
            <a:pPr marL="342900" indent="-34290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/>
              <a:t>● </a:t>
            </a:r>
            <a:r>
              <a:rPr lang="zh-TW" altLang="en-US" sz="2400" dirty="0"/>
              <a:t>更多信息请参考： </a:t>
            </a:r>
            <a:r>
              <a:rPr lang="en-US" altLang="zh-TW" sz="2400" dirty="0" err="1">
                <a:solidFill>
                  <a:srgbClr val="ADDD68"/>
                </a:solidFill>
              </a:rPr>
              <a:t>iPad</a:t>
            </a:r>
            <a:r>
              <a:rPr lang="zh-TW" altLang="en-US" sz="2400" dirty="0">
                <a:solidFill>
                  <a:srgbClr val="ADDD68"/>
                </a:solidFill>
              </a:rPr>
              <a:t>软件界面设计基本规范</a:t>
            </a:r>
            <a:endParaRPr kumimoji="1" lang="zh-CN" altLang="en-US" sz="2400" dirty="0">
              <a:solidFill>
                <a:srgbClr val="ADDD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606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/>
              <a:t>iPhone</a:t>
            </a:r>
            <a:r>
              <a:rPr lang="zh-TW" altLang="en-US" b="0" dirty="0"/>
              <a:t>转换成</a:t>
            </a:r>
            <a:r>
              <a:rPr lang="en-US" altLang="zh-TW" b="0" dirty="0" err="1"/>
              <a:t>iPad</a:t>
            </a:r>
            <a:r>
              <a:rPr lang="zh-TW" altLang="en-US" b="0" dirty="0"/>
              <a:t>步骤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9512" y="1340768"/>
            <a:ext cx="871296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配置</a:t>
            </a:r>
            <a:r>
              <a:rPr lang="en-US" altLang="zh-CN" sz="2400" dirty="0" err="1"/>
              <a:t>Xcode</a:t>
            </a:r>
            <a:r>
              <a:rPr lang="zh-CN" altLang="en-US" sz="2400" dirty="0"/>
              <a:t>构建目标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更新</a:t>
            </a:r>
            <a:r>
              <a:rPr lang="en-US" altLang="zh-CN" sz="2400" dirty="0" err="1"/>
              <a:t>Info.plist</a:t>
            </a:r>
            <a:r>
              <a:rPr lang="zh-CN" altLang="en-US" sz="2400" dirty="0"/>
              <a:t>以支持多界面方向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添加特定于</a:t>
            </a:r>
            <a:r>
              <a:rPr lang="en-US" altLang="zh-CN" sz="2400" dirty="0" err="1"/>
              <a:t>iPad</a:t>
            </a:r>
            <a:r>
              <a:rPr lang="zh-CN" altLang="en-US" sz="2400" dirty="0"/>
              <a:t>的界面组件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更新</a:t>
            </a:r>
            <a:r>
              <a:rPr lang="en-US" altLang="zh-CN" sz="2400" dirty="0" err="1"/>
              <a:t>iPad</a:t>
            </a:r>
            <a:r>
              <a:rPr lang="zh-CN" altLang="en-US" sz="2400" dirty="0"/>
              <a:t>视图和边框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添加</a:t>
            </a:r>
            <a:r>
              <a:rPr lang="zh-CN" altLang="en-US" sz="2400" dirty="0"/>
              <a:t>多方向支持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89070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配置</a:t>
            </a:r>
            <a:r>
              <a:rPr lang="en-US" altLang="zh-CN" b="0" dirty="0" err="1"/>
              <a:t>Xcode</a:t>
            </a:r>
            <a:r>
              <a:rPr lang="zh-CN" altLang="en-US" b="0" dirty="0"/>
              <a:t>构建目标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7504" y="1124744"/>
            <a:ext cx="8712968" cy="1913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000" dirty="0" smtClean="0"/>
              <a:t>在</a:t>
            </a:r>
            <a:r>
              <a:rPr lang="en-US" altLang="zh-TW" sz="2000" dirty="0" err="1" smtClean="0"/>
              <a:t>xcode</a:t>
            </a:r>
            <a:r>
              <a:rPr lang="zh-TW" altLang="en-US" sz="2000" dirty="0"/>
              <a:t>中可以开发同时支持</a:t>
            </a:r>
            <a:r>
              <a:rPr lang="en-US" altLang="zh-TW" sz="2000" dirty="0"/>
              <a:t>iPhone</a:t>
            </a:r>
            <a:r>
              <a:rPr lang="zh-TW" altLang="en-US" sz="2000" dirty="0"/>
              <a:t>与</a:t>
            </a:r>
            <a:r>
              <a:rPr lang="en-US" altLang="zh-TW" sz="2000" dirty="0" err="1"/>
              <a:t>iPad</a:t>
            </a:r>
            <a:r>
              <a:rPr lang="zh-TW" altLang="en-US" sz="2000" dirty="0"/>
              <a:t>的应用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000" dirty="0" smtClean="0"/>
              <a:t>只有一个</a:t>
            </a:r>
            <a:r>
              <a:rPr lang="zh-TW" altLang="en-US" sz="2000" dirty="0"/>
              <a:t>通用的二进制构建，但维护困难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000" dirty="0" smtClean="0"/>
              <a:t>最好构</a:t>
            </a:r>
            <a:r>
              <a:rPr lang="zh-TW" altLang="en-US" sz="2000" dirty="0"/>
              <a:t>建</a:t>
            </a:r>
            <a:r>
              <a:rPr lang="en-US" altLang="zh-TW" sz="2000" dirty="0" err="1"/>
              <a:t>iPhone,iPad</a:t>
            </a:r>
            <a:r>
              <a:rPr lang="zh-TW" altLang="en-US" sz="2000" dirty="0"/>
              <a:t>两个单独的应用程序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000" dirty="0" smtClean="0"/>
              <a:t>选择</a:t>
            </a:r>
            <a:r>
              <a:rPr lang="en-US" altLang="zh-TW" sz="2000" dirty="0" err="1" smtClean="0"/>
              <a:t>Devices:iPad</a:t>
            </a:r>
            <a:r>
              <a:rPr lang="zh-TW" altLang="en-US" sz="2000" dirty="0" smtClean="0"/>
              <a:t>或</a:t>
            </a:r>
            <a:r>
              <a:rPr lang="en-US" altLang="zh-TW" sz="2000" dirty="0"/>
              <a:t>iPhone</a:t>
            </a:r>
            <a:endParaRPr lang="zh-TW" altLang="en-US" sz="2000" dirty="0">
              <a:solidFill>
                <a:srgbClr val="FF67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068960"/>
            <a:ext cx="6234554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880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切换目标设备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7504" y="1268760"/>
            <a:ext cx="88569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/>
              <a:t>由</a:t>
            </a:r>
            <a:r>
              <a:rPr lang="en-US" altLang="zh-TW" sz="2400" dirty="0"/>
              <a:t>iPhone</a:t>
            </a:r>
            <a:r>
              <a:rPr lang="zh-TW" altLang="en-US" sz="2400" dirty="0"/>
              <a:t>转换成</a:t>
            </a:r>
            <a:r>
              <a:rPr lang="en-US" altLang="zh-TW" sz="2400" dirty="0" err="1"/>
              <a:t>iPad</a:t>
            </a:r>
            <a:r>
              <a:rPr lang="zh-TW" altLang="en-US" sz="2400" dirty="0"/>
              <a:t>或通用</a:t>
            </a:r>
            <a:r>
              <a:rPr lang="en-US" altLang="zh-TW" sz="2400" dirty="0"/>
              <a:t>Universal</a:t>
            </a:r>
            <a:r>
              <a:rPr lang="zh-TW" altLang="en-US" sz="2400" dirty="0"/>
              <a:t>设备，都需要</a:t>
            </a:r>
            <a:r>
              <a:rPr lang="en-US" altLang="zh-TW" sz="2400" dirty="0"/>
              <a:t>Transition to </a:t>
            </a:r>
            <a:r>
              <a:rPr lang="en-US" altLang="zh-TW" sz="2400" dirty="0" err="1" smtClean="0"/>
              <a:t>iPad</a:t>
            </a:r>
            <a:r>
              <a:rPr lang="en-US" altLang="zh-CN" sz="2400" dirty="0" err="1" smtClean="0"/>
              <a:t>Target</a:t>
            </a:r>
            <a:r>
              <a:rPr lang="en-US" altLang="zh-CN" sz="2400" dirty="0" err="1"/>
              <a:t>,iPhone</a:t>
            </a:r>
            <a:r>
              <a:rPr lang="zh-CN" altLang="en-US" sz="2400" dirty="0"/>
              <a:t>项目中会生成</a:t>
            </a:r>
            <a:r>
              <a:rPr lang="en-US" altLang="zh-CN" sz="2400" dirty="0"/>
              <a:t>xxx-</a:t>
            </a:r>
            <a:r>
              <a:rPr lang="en-US" altLang="zh-CN" sz="2400" dirty="0" err="1"/>
              <a:t>iPad.xib</a:t>
            </a:r>
            <a:r>
              <a:rPr lang="zh-CN" altLang="en-US" sz="2400" dirty="0"/>
              <a:t>文件</a:t>
            </a:r>
            <a:endParaRPr lang="en-US" altLang="zh-CN" sz="2400" dirty="0" smtClean="0">
              <a:solidFill>
                <a:srgbClr val="FF67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708920"/>
            <a:ext cx="4277882" cy="165618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2708920"/>
            <a:ext cx="4265832" cy="163854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4776646"/>
            <a:ext cx="5904656" cy="168798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6176" y="4797152"/>
            <a:ext cx="2747144" cy="166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196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/>
              <a:t>更新</a:t>
            </a:r>
            <a:r>
              <a:rPr lang="en-US" altLang="zh-TW" b="0" dirty="0" err="1"/>
              <a:t>Info.plist</a:t>
            </a:r>
            <a:r>
              <a:rPr lang="zh-TW" altLang="en-US" b="0" dirty="0"/>
              <a:t>以支持多方向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9512" y="1196752"/>
            <a:ext cx="878497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err="1" smtClean="0"/>
              <a:t>iPad</a:t>
            </a:r>
            <a:r>
              <a:rPr lang="zh-CN" altLang="en-US" sz="2400" dirty="0"/>
              <a:t>应用应该支持所有界面方向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>
                <a:solidFill>
                  <a:srgbClr val="FFFF00"/>
                </a:solidFill>
              </a:rPr>
              <a:t>Portrait </a:t>
            </a:r>
            <a:r>
              <a:rPr lang="en-US" altLang="zh-CN" sz="2400" dirty="0">
                <a:solidFill>
                  <a:srgbClr val="FFFF00"/>
                </a:solidFill>
              </a:rPr>
              <a:t>(bottom home button)</a:t>
            </a:r>
            <a:r>
              <a:rPr lang="en-US" altLang="zh-CN" sz="2400" dirty="0"/>
              <a:t>:</a:t>
            </a:r>
            <a:r>
              <a:rPr lang="zh-CN" altLang="en-US" sz="2400" dirty="0"/>
              <a:t>竖屏</a:t>
            </a:r>
            <a:r>
              <a:rPr lang="en-US" altLang="zh-CN" sz="2400" dirty="0"/>
              <a:t>,Home</a:t>
            </a:r>
            <a:r>
              <a:rPr lang="zh-CN" altLang="en-US" sz="2400" dirty="0"/>
              <a:t>键在底部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>
                <a:solidFill>
                  <a:srgbClr val="FFFF00"/>
                </a:solidFill>
              </a:rPr>
              <a:t>Portrait </a:t>
            </a:r>
            <a:r>
              <a:rPr lang="en-US" altLang="zh-CN" sz="2400" dirty="0">
                <a:solidFill>
                  <a:srgbClr val="FFFF00"/>
                </a:solidFill>
              </a:rPr>
              <a:t>(top home button)</a:t>
            </a:r>
            <a:r>
              <a:rPr lang="zh-CN" altLang="en-US" sz="2400" dirty="0"/>
              <a:t>：竖屏</a:t>
            </a:r>
            <a:r>
              <a:rPr lang="en-US" altLang="zh-CN" sz="2400" dirty="0"/>
              <a:t>,Home</a:t>
            </a:r>
            <a:r>
              <a:rPr lang="zh-CN" altLang="en-US" sz="2400" dirty="0"/>
              <a:t>键在顶部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>
                <a:solidFill>
                  <a:srgbClr val="FFFF00"/>
                </a:solidFill>
              </a:rPr>
              <a:t>Landscape </a:t>
            </a:r>
            <a:r>
              <a:rPr lang="en-US" altLang="zh-CN" sz="2400" dirty="0">
                <a:solidFill>
                  <a:srgbClr val="FFFF00"/>
                </a:solidFill>
              </a:rPr>
              <a:t>(left home button)</a:t>
            </a:r>
            <a:r>
              <a:rPr lang="zh-CN" altLang="en-US" sz="2400" dirty="0"/>
              <a:t>：横屏</a:t>
            </a:r>
            <a:r>
              <a:rPr lang="en-US" altLang="zh-CN" sz="2400" dirty="0"/>
              <a:t>,Home</a:t>
            </a:r>
            <a:r>
              <a:rPr lang="zh-CN" altLang="en-US" sz="2400" dirty="0"/>
              <a:t>键在左边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>
                <a:solidFill>
                  <a:srgbClr val="FFFF00"/>
                </a:solidFill>
              </a:rPr>
              <a:t>Landscape </a:t>
            </a:r>
            <a:r>
              <a:rPr lang="en-US" altLang="zh-CN" sz="2400" dirty="0">
                <a:solidFill>
                  <a:srgbClr val="FFFF00"/>
                </a:solidFill>
              </a:rPr>
              <a:t>(right home button)</a:t>
            </a:r>
            <a:r>
              <a:rPr lang="zh-CN" altLang="en-US" sz="2400" dirty="0"/>
              <a:t>：横屏</a:t>
            </a:r>
            <a:r>
              <a:rPr lang="en-US" altLang="zh-CN" sz="2400" dirty="0"/>
              <a:t>,Home</a:t>
            </a:r>
            <a:r>
              <a:rPr lang="zh-CN" altLang="en-US" sz="2400" dirty="0"/>
              <a:t>键在右边</a:t>
            </a:r>
            <a:endParaRPr kumimoji="1" lang="zh-CN" altLang="en-US" sz="2400" dirty="0">
              <a:solidFill>
                <a:srgbClr val="FFFF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509120"/>
            <a:ext cx="8091707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65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更新</a:t>
            </a:r>
            <a:r>
              <a:rPr lang="en-US" altLang="zh-CN" b="0" dirty="0" err="1"/>
              <a:t>iPad</a:t>
            </a:r>
            <a:r>
              <a:rPr lang="zh-CN" altLang="en-US" b="0" dirty="0"/>
              <a:t>视图和边框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235949"/>
            <a:ext cx="8712968" cy="3939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smtClean="0"/>
              <a:t>iPhone</a:t>
            </a:r>
            <a:r>
              <a:rPr lang="zh-TW" altLang="en-US" sz="2400" dirty="0"/>
              <a:t>与</a:t>
            </a:r>
            <a:r>
              <a:rPr lang="en-US" altLang="zh-TW" sz="2400" dirty="0" err="1"/>
              <a:t>iPad</a:t>
            </a:r>
            <a:r>
              <a:rPr lang="zh-TW" altLang="en-US" sz="2400" dirty="0"/>
              <a:t>的分辨率不一样，所以把</a:t>
            </a:r>
            <a:r>
              <a:rPr lang="en-US" altLang="zh-TW" sz="2400" dirty="0"/>
              <a:t>iPhone</a:t>
            </a:r>
            <a:r>
              <a:rPr lang="zh-TW" altLang="en-US" sz="2400" dirty="0"/>
              <a:t>项目转换成</a:t>
            </a:r>
            <a:r>
              <a:rPr lang="en-US" altLang="zh-TW" sz="2400" dirty="0" err="1" smtClean="0"/>
              <a:t>iPad</a:t>
            </a:r>
            <a:r>
              <a:rPr lang="zh-CN" altLang="en-US" sz="2400" dirty="0" smtClean="0"/>
              <a:t>项</a:t>
            </a:r>
            <a:r>
              <a:rPr lang="zh-CN" altLang="en-US" sz="2400" dirty="0"/>
              <a:t>目时有一个问题就是不能动态适应</a:t>
            </a:r>
            <a:r>
              <a:rPr lang="en-US" altLang="zh-CN" sz="2400" dirty="0" err="1"/>
              <a:t>iPad</a:t>
            </a:r>
            <a:r>
              <a:rPr lang="zh-CN" altLang="en-US" sz="2400" dirty="0"/>
              <a:t>的界面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解决办法</a:t>
            </a:r>
            <a:r>
              <a:rPr lang="zh-CN" altLang="en-US" sz="2400" dirty="0"/>
              <a:t>是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代码中</a:t>
            </a:r>
            <a:r>
              <a:rPr lang="zh-CN" altLang="en-US" sz="2400" dirty="0"/>
              <a:t>所有视图大小都动态使用设备大小或相对大小</a:t>
            </a:r>
          </a:p>
          <a:p>
            <a:pPr marL="1257300" lvl="2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如获取屏幕</a:t>
            </a:r>
            <a:r>
              <a:rPr lang="zh-TW" altLang="en-US" sz="2400" dirty="0"/>
              <a:t>大小： </a:t>
            </a:r>
            <a:r>
              <a:rPr lang="en-US" altLang="zh-TW" sz="2400" dirty="0"/>
              <a:t>[[</a:t>
            </a:r>
            <a:r>
              <a:rPr lang="en-US" altLang="zh-TW" sz="2400" dirty="0" err="1"/>
              <a:t>UIScreen</a:t>
            </a:r>
            <a:r>
              <a:rPr lang="en-US" altLang="zh-TW" sz="2400" dirty="0"/>
              <a:t> </a:t>
            </a:r>
            <a:r>
              <a:rPr lang="en-US" altLang="zh-TW" sz="2400" dirty="0" err="1"/>
              <a:t>ms</a:t>
            </a:r>
            <a:r>
              <a:rPr lang="en-US" altLang="zh-TW" sz="2400" dirty="0" smtClean="0"/>
              <a:t>]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applicationFrame</a:t>
            </a:r>
            <a:r>
              <a:rPr lang="en-US" altLang="zh-CN" sz="2400" dirty="0" smtClean="0"/>
              <a:t>]</a:t>
            </a:r>
          </a:p>
          <a:p>
            <a:pPr marL="1257300" lvl="2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/>
              <a:t>UI</a:t>
            </a:r>
            <a:r>
              <a:rPr lang="zh-CN" altLang="en-US" sz="2400" dirty="0" smtClean="0"/>
              <a:t>使用</a:t>
            </a:r>
            <a:r>
              <a:rPr lang="en-US" altLang="zh-CN" sz="2400" dirty="0" err="1" smtClean="0"/>
              <a:t>AutoLayout</a:t>
            </a:r>
            <a:endParaRPr lang="en-US" altLang="zh-CN" sz="2400" dirty="0"/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用户旋转设备时自动调整相关值</a:t>
            </a:r>
            <a:endParaRPr kumimoji="1" lang="zh-CN" alt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606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0" dirty="0"/>
              <a:t>添加多方向支持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7504" y="1196752"/>
            <a:ext cx="8928992" cy="5144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/>
              <a:t>● </a:t>
            </a:r>
            <a:r>
              <a:rPr lang="zh-TW" altLang="en-US" sz="2000" dirty="0"/>
              <a:t>所有视图上实现</a:t>
            </a:r>
            <a:r>
              <a:rPr lang="en-US" altLang="zh-TW" sz="2000" dirty="0" err="1">
                <a:solidFill>
                  <a:srgbClr val="FFFF00"/>
                </a:solidFill>
              </a:rPr>
              <a:t>shouldAutorotateToInterfaceOrientation</a:t>
            </a:r>
            <a:r>
              <a:rPr lang="zh-TW" altLang="en-US" sz="2000" dirty="0"/>
              <a:t>方法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- (BOOL)</a:t>
            </a:r>
            <a:r>
              <a:rPr lang="en-US" altLang="zh-CN" sz="2000" dirty="0" err="1"/>
              <a:t>shouldAutorotateToInterfaceOrientation</a:t>
            </a:r>
            <a:r>
              <a:rPr lang="en-US" altLang="zh-CN" sz="2000" dirty="0"/>
              <a:t>:(</a:t>
            </a:r>
            <a:r>
              <a:rPr lang="en-US" altLang="zh-CN" sz="2000" dirty="0" err="1"/>
              <a:t>UIInterfaceOrientation</a:t>
            </a:r>
            <a:r>
              <a:rPr lang="en-US" altLang="zh-CN" sz="2000" dirty="0"/>
              <a:t>)</a:t>
            </a:r>
            <a:r>
              <a:rPr lang="en-US" altLang="zh-CN" sz="2000" dirty="0" err="1"/>
              <a:t>interfaceOrientation</a:t>
            </a:r>
            <a:r>
              <a:rPr lang="en-US" altLang="zh-CN" sz="2000" dirty="0"/>
              <a:t> {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// Return YES for supported orientations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#if __IPHONE_OS_VERSION_MAX_ALLOWED &gt;= 30200//</a:t>
            </a:r>
            <a:r>
              <a:rPr lang="en-US" altLang="zh-CN" sz="2000" dirty="0" err="1"/>
              <a:t>iPad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return YES; / /</a:t>
            </a:r>
            <a:r>
              <a:rPr lang="zh-CN" altLang="en-US" sz="2000" dirty="0"/>
              <a:t>支持所有方向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#else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/ /</a:t>
            </a:r>
            <a:r>
              <a:rPr lang="zh-CN" altLang="en-US" sz="2000" dirty="0"/>
              <a:t>仅支持横向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return (</a:t>
            </a:r>
            <a:r>
              <a:rPr lang="en-US" altLang="zh-CN" sz="2000" dirty="0" err="1"/>
              <a:t>interfaceOrientation</a:t>
            </a:r>
            <a:r>
              <a:rPr lang="en-US" altLang="zh-CN" sz="2000" dirty="0"/>
              <a:t> == </a:t>
            </a:r>
            <a:r>
              <a:rPr lang="en-US" altLang="zh-CN" sz="2000" dirty="0" err="1"/>
              <a:t>UIInterfaceOrientationPortrait</a:t>
            </a:r>
            <a:r>
              <a:rPr lang="en-US" altLang="zh-CN" sz="2000" dirty="0"/>
              <a:t>);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#</a:t>
            </a:r>
            <a:r>
              <a:rPr lang="en-US" altLang="zh-CN" sz="2000" dirty="0" err="1"/>
              <a:t>endif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1330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0" dirty="0"/>
              <a:t>参考案例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268760"/>
            <a:ext cx="8856984" cy="504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拆分视图</a:t>
            </a:r>
            <a:r>
              <a:rPr lang="zh-CN" altLang="en-US" sz="2400" dirty="0"/>
              <a:t>由左右两个视图构成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左边</a:t>
            </a:r>
            <a:r>
              <a:rPr lang="zh-TW" altLang="en-US" sz="2400" dirty="0"/>
              <a:t>一般使用</a:t>
            </a:r>
            <a:r>
              <a:rPr lang="en-US" altLang="zh-TW" sz="2400" dirty="0" err="1"/>
              <a:t>UITableView</a:t>
            </a:r>
            <a:r>
              <a:rPr lang="en-US" altLang="zh-TW" sz="2400" dirty="0"/>
              <a:t>,</a:t>
            </a:r>
            <a:r>
              <a:rPr lang="zh-TW" altLang="en-US" sz="2400" dirty="0"/>
              <a:t>右边</a:t>
            </a:r>
            <a:r>
              <a:rPr lang="en-US" altLang="zh-TW" sz="2400" dirty="0" err="1"/>
              <a:t>UIView</a:t>
            </a:r>
            <a:r>
              <a:rPr lang="zh-TW" altLang="en-US" sz="2400" dirty="0"/>
              <a:t>显示细节信息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使用模板</a:t>
            </a:r>
            <a:r>
              <a:rPr lang="en-US" altLang="zh-CN" sz="2400" dirty="0"/>
              <a:t>Split View-based Application</a:t>
            </a:r>
            <a:r>
              <a:rPr lang="zh-CN" altLang="en-US" sz="2400" dirty="0"/>
              <a:t>创建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pl-PL" altLang="zh-CN" sz="2400" dirty="0" err="1" smtClean="0"/>
              <a:t>SplitViewControllerDemo</a:t>
            </a:r>
            <a:endParaRPr lang="pl-PL" altLang="zh-CN" sz="2400" dirty="0"/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多方向</a:t>
            </a:r>
            <a:r>
              <a:rPr lang="zh-CN" altLang="en-US" sz="2400" dirty="0"/>
              <a:t>支持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拆分视图</a:t>
            </a:r>
            <a:r>
              <a:rPr lang="zh-CN" altLang="en-US" sz="2400" dirty="0"/>
              <a:t>控制器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弹出式视图</a:t>
            </a:r>
            <a:r>
              <a:rPr lang="zh-CN" altLang="en-US" sz="2400" dirty="0"/>
              <a:t>控制器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表视图</a:t>
            </a:r>
            <a:r>
              <a:rPr lang="zh-CN" altLang="en-US" sz="2400" dirty="0"/>
              <a:t>控制器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pl-PL" altLang="zh-CN" sz="2400" dirty="0" err="1" smtClean="0"/>
              <a:t>UIWebView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34987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HEIGHT" val="295.574961853027"/>
  <p:tag name="PAGENUMBER" val="1"/>
  <p:tag name="THINKCELLUNDODONOTDELETE" val="1"/>
</p:tagLst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平衡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157296721</TotalTime>
  <Pages>0</Pages>
  <Words>433</Words>
  <Characters>0</Characters>
  <Application>Microsoft Macintosh PowerPoint</Application>
  <DocSecurity>0</DocSecurity>
  <PresentationFormat>全屏显示(4:3)</PresentationFormat>
  <Lines>0</Lines>
  <Paragraphs>83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平衡</vt:lpstr>
      <vt:lpstr>Les s on 19: iPad 开发指南</vt:lpstr>
      <vt:lpstr>iPad与iPhone异同</vt:lpstr>
      <vt:lpstr>iPhone转换成iPad步骤</vt:lpstr>
      <vt:lpstr>配置Xcode构建目标</vt:lpstr>
      <vt:lpstr>切换目标设备</vt:lpstr>
      <vt:lpstr>更新Info.plist以支持多方向</vt:lpstr>
      <vt:lpstr>更新iPad视图和边框</vt:lpstr>
      <vt:lpstr>添加多方向支持</vt:lpstr>
      <vt:lpstr>参考案例</vt:lpstr>
      <vt:lpstr>拆分视图结构</vt:lpstr>
      <vt:lpstr>总结</vt:lpstr>
    </vt:vector>
  </TitlesOfParts>
  <Company>埃森哲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研究应用</dc:title>
  <dc:subject>信息化工作方案</dc:subject>
  <dc:creator>yongzhang.li</dc:creator>
  <cp:keywords>研究应用</cp:keywords>
  <cp:lastModifiedBy>alex 龚</cp:lastModifiedBy>
  <cp:revision>7102</cp:revision>
  <cp:lastPrinted>1899-12-30T00:00:00Z</cp:lastPrinted>
  <dcterms:created xsi:type="dcterms:W3CDTF">2012-07-12T07:10:00Z</dcterms:created>
  <dcterms:modified xsi:type="dcterms:W3CDTF">2015-03-16T13:17:52Z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2052-6.6.0.2381</vt:lpwstr>
  </property>
</Properties>
</file>