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5"/>
  </p:notesMasterIdLst>
  <p:handoutMasterIdLst>
    <p:handoutMasterId r:id="rId6"/>
  </p:handoutMasterIdLst>
  <p:sldIdLst>
    <p:sldId id="1551" r:id="rId2"/>
    <p:sldId id="1553" r:id="rId3"/>
    <p:sldId id="1552" r:id="rId4"/>
  </p:sldIdLst>
  <p:sldSz cx="9144000" cy="6858000" type="screen4x3"/>
  <p:notesSz cx="6797675" cy="9874250"/>
  <p:custDataLst>
    <p:tags r:id="rId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  <p14:sldId id="1553"/>
            <p14:sldId id="155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248" y="-13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tags" Target="tags/tag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15/5/8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15/5/8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15/5/8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15/5/8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15/5/8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15/5/8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15/5/8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15/5/8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OC</a:t>
            </a:r>
            <a:r>
              <a:rPr lang="zh-CN" altLang="en-US" b="0" dirty="0" smtClean="0"/>
              <a:t>语言</a:t>
            </a:r>
            <a:r>
              <a:rPr lang="en-US" altLang="zh-CN" b="0" dirty="0" smtClean="0"/>
              <a:t>-</a:t>
            </a:r>
            <a:r>
              <a:rPr lang="zh-CN" altLang="en-US" b="0" dirty="0"/>
              <a:t>设计模式</a:t>
            </a:r>
            <a:r>
              <a:rPr lang="en-US" altLang="zh-CN" b="0" dirty="0"/>
              <a:t>-</a:t>
            </a:r>
            <a:r>
              <a:rPr lang="zh-CN" altLang="en-US" b="0" dirty="0"/>
              <a:t>观察者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 smtClean="0"/>
              <a:t>Objective-c</a:t>
            </a:r>
            <a:r>
              <a:rPr kumimoji="1" lang="zh-CN" altLang="en-US" sz="3600" dirty="0" smtClean="0"/>
              <a:t>语法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zh-CN" altLang="en-US" sz="3600" dirty="0"/>
              <a:t>设计模式</a:t>
            </a:r>
            <a:r>
              <a:rPr kumimoji="1" lang="en-US" altLang="zh-CN" sz="3600" dirty="0"/>
              <a:t>-</a:t>
            </a:r>
            <a:r>
              <a:rPr kumimoji="1" lang="zh-CN" altLang="en-US" sz="3600" dirty="0" smtClean="0"/>
              <a:t>观察者（</a:t>
            </a:r>
            <a:r>
              <a:rPr kumimoji="1" lang="en-US" altLang="zh-CN" sz="3600" dirty="0" smtClean="0"/>
              <a:t>KVO</a:t>
            </a:r>
            <a:r>
              <a:rPr kumimoji="1" lang="zh-CN" altLang="en-US" sz="3600" dirty="0" smtClean="0"/>
              <a:t>、通知）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观察者模式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340768"/>
            <a:ext cx="8352928" cy="393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375"/>
              </a:spcBef>
              <a:buFont typeface="Wingdings" charset="2"/>
              <a:buChar char="Ø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zh-CN" altLang="en-US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经典观察者模式被认为是对象的行为模式，又叫发布</a:t>
            </a:r>
            <a:r>
              <a:rPr lang="en-US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-</a:t>
            </a:r>
            <a:r>
              <a:rPr lang="zh-CN" altLang="en-US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订阅</a:t>
            </a:r>
            <a:r>
              <a:rPr lang="en-US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(Publish/Subscribe)</a:t>
            </a:r>
            <a:r>
              <a:rPr lang="zh-CN" altLang="en-US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模式、模型</a:t>
            </a:r>
            <a:r>
              <a:rPr lang="en-US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-</a:t>
            </a:r>
            <a:r>
              <a:rPr lang="zh-CN" altLang="en-US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视图</a:t>
            </a:r>
            <a:r>
              <a:rPr lang="en-US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(Model/View)</a:t>
            </a:r>
            <a:r>
              <a:rPr lang="zh-CN" altLang="en-US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模式、源</a:t>
            </a:r>
            <a:r>
              <a:rPr lang="en-US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-</a:t>
            </a:r>
            <a:r>
              <a:rPr lang="zh-CN" altLang="en-US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监听器</a:t>
            </a:r>
            <a:r>
              <a:rPr lang="en-US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(Source/Listener)</a:t>
            </a:r>
            <a:r>
              <a:rPr lang="zh-CN" altLang="en-US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模式或从属者</a:t>
            </a:r>
            <a:r>
              <a:rPr lang="en-US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(Dependents)</a:t>
            </a:r>
            <a:r>
              <a:rPr lang="zh-CN" altLang="en-US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模式。经典观察者模式定义了一种一对多的依赖关系，让多个观察者对象同时监听某一个主题对象。这个主题对象在状态上发生变化时，会通知所有观察者对象，使它们能够自动更新自己或者做出相应的一些动作</a:t>
            </a:r>
            <a:r>
              <a:rPr lang="zh-CN" altLang="en-US" sz="2400" dirty="0" smtClean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。</a:t>
            </a:r>
            <a:endParaRPr lang="zh-CN" altLang="zh-CN" sz="2400" dirty="0">
              <a:solidFill>
                <a:srgbClr val="FFFFFF"/>
              </a:solidFill>
              <a:latin typeface="宋体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406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观察者模式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340768"/>
            <a:ext cx="835292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375"/>
              </a:spcBef>
              <a:buFont typeface="Wingdings" charset="2"/>
              <a:buChar char="Ø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zh-CN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消息的发送者告知接收者事件已经发生或者将要发送，仅此而已，接收者并不能反过来影响发送者的行为。通常发送者和接收者的关系是间接的多对多关系</a:t>
            </a:r>
          </a:p>
        </p:txBody>
      </p:sp>
    </p:spTree>
    <p:extLst>
      <p:ext uri="{BB962C8B-B14F-4D97-AF65-F5344CB8AC3E}">
        <p14:creationId xmlns:p14="http://schemas.microsoft.com/office/powerpoint/2010/main" val="1272334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157296758</TotalTime>
  <Pages>0</Pages>
  <Words>114</Words>
  <Characters>0</Characters>
  <Application>Microsoft Macintosh PowerPoint</Application>
  <DocSecurity>0</DocSecurity>
  <PresentationFormat>全屏显示(4:3)</PresentationFormat>
  <Lines>0</Lines>
  <Paragraphs>10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平衡</vt:lpstr>
      <vt:lpstr>OC语言-设计模式-观察者</vt:lpstr>
      <vt:lpstr>观察者模式</vt:lpstr>
      <vt:lpstr>观察者模式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7111</cp:revision>
  <cp:lastPrinted>1899-12-30T00:00:00Z</cp:lastPrinted>
  <dcterms:created xsi:type="dcterms:W3CDTF">2012-07-12T07:10:00Z</dcterms:created>
  <dcterms:modified xsi:type="dcterms:W3CDTF">2015-05-08T01:35:21Z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