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37" r:id="rId2"/>
    <p:sldId id="259" r:id="rId3"/>
    <p:sldId id="309" r:id="rId4"/>
    <p:sldId id="336" r:id="rId5"/>
    <p:sldId id="329" r:id="rId6"/>
    <p:sldId id="332" r:id="rId7"/>
    <p:sldId id="338" r:id="rId8"/>
    <p:sldId id="339" r:id="rId9"/>
    <p:sldId id="342" r:id="rId10"/>
    <p:sldId id="357" r:id="rId11"/>
    <p:sldId id="346" r:id="rId12"/>
    <p:sldId id="349" r:id="rId13"/>
    <p:sldId id="358" r:id="rId14"/>
    <p:sldId id="353" r:id="rId15"/>
    <p:sldId id="356" r:id="rId16"/>
    <p:sldId id="359" r:id="rId17"/>
    <p:sldId id="360" r:id="rId18"/>
    <p:sldId id="36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C2FF"/>
    <a:srgbClr val="0099CC"/>
    <a:srgbClr val="3399FF"/>
    <a:srgbClr val="FFDF79"/>
    <a:srgbClr val="ECF4A2"/>
    <a:srgbClr val="CCDE1C"/>
    <a:srgbClr val="E3EE76"/>
    <a:srgbClr val="C5D71B"/>
    <a:srgbClr val="B5C519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5" autoAdjust="0"/>
    <p:restoredTop sz="96395" autoAdjust="0"/>
  </p:normalViewPr>
  <p:slideViewPr>
    <p:cSldViewPr snapToGrid="0">
      <p:cViewPr varScale="1">
        <p:scale>
          <a:sx n="107" d="100"/>
          <a:sy n="107" d="100"/>
        </p:scale>
        <p:origin x="231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1BFC1-D574-4F02-883E-40B7D501628A}" type="datetimeFigureOut">
              <a:rPr lang="en-IN" smtClean="0"/>
              <a:t>29-02-2016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0B6BE-FDFC-4613-997C-1283534BA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01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Pre login home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0B6BE-FDFC-4613-997C-1283534BA58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158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When mobile is selected, variants (iPhone, windows, Android) can be specified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0B6BE-FDFC-4613-997C-1283534BA58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131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Pre login home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0B6BE-FDFC-4613-997C-1283534BA58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4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When mobile is selected, variants (iPhone, windows, Android) can be specified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0B6BE-FDFC-4613-997C-1283534BA58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29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When mobile is selected, variants (iPhone, windows, Android) can be specified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0B6BE-FDFC-4613-997C-1283534BA58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5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Pre login home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0B6BE-FDFC-4613-997C-1283534BA58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67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When mobile is selected, variants (iPhone, windows, Android) can be specified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0B6BE-FDFC-4613-997C-1283534BA58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61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Pre login home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0B6BE-FDFC-4613-997C-1283534BA58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62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When mobile is selected, variants (iPhone, windows, Android) can be specified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0B6BE-FDFC-4613-997C-1283534BA58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621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Pre login home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0B6BE-FDFC-4613-997C-1283534BA58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4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When mobile is selected, variants (iPhone, windows, Android) can be specified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0B6BE-FDFC-4613-997C-1283534BA58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61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Pre login home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0B6BE-FDFC-4613-997C-1283534BA58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55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527315"/>
            <a:ext cx="9144000" cy="404178"/>
          </a:xfrm>
          <a:prstGeom prst="rect">
            <a:avLst/>
          </a:prstGeom>
          <a:solidFill>
            <a:srgbClr val="FFDF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-42729"/>
            <a:ext cx="9144000" cy="57501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 userDrawn="1"/>
        </p:nvSpPr>
        <p:spPr>
          <a:xfrm>
            <a:off x="585154" y="102840"/>
            <a:ext cx="15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One</a:t>
            </a:r>
            <a:r>
              <a:rPr lang="en-IN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Media</a:t>
            </a:r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86247" y="235515"/>
            <a:ext cx="197848" cy="111120"/>
            <a:chOff x="278295" y="391510"/>
            <a:chExt cx="224151" cy="103982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78295" y="391510"/>
              <a:ext cx="2241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78296" y="443501"/>
              <a:ext cx="224150" cy="39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78295" y="495492"/>
              <a:ext cx="2241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132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63E-E055-4C16-AB34-27D3A77A9D51}" type="datetimeFigureOut">
              <a:rPr lang="en-IN" smtClean="0"/>
              <a:t>29-02-2016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969-A0F2-415D-99EF-6AA516C4C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0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63E-E055-4C16-AB34-27D3A77A9D51}" type="datetimeFigureOut">
              <a:rPr lang="en-IN" smtClean="0"/>
              <a:t>29-02-2016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969-A0F2-415D-99EF-6AA516C4C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5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63E-E055-4C16-AB34-27D3A77A9D51}" type="datetimeFigureOut">
              <a:rPr lang="en-IN" smtClean="0"/>
              <a:t>29-02-2016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969-A0F2-415D-99EF-6AA516C4C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32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63E-E055-4C16-AB34-27D3A77A9D51}" type="datetimeFigureOut">
              <a:rPr lang="en-IN" smtClean="0"/>
              <a:t>29-02-2016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969-A0F2-415D-99EF-6AA516C4C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67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63E-E055-4C16-AB34-27D3A77A9D51}" type="datetimeFigureOut">
              <a:rPr lang="en-IN" smtClean="0"/>
              <a:t>29-02-2016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969-A0F2-415D-99EF-6AA516C4C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7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63E-E055-4C16-AB34-27D3A77A9D51}" type="datetimeFigureOut">
              <a:rPr lang="en-IN" smtClean="0"/>
              <a:t>29-02-2016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969-A0F2-415D-99EF-6AA516C4C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6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63E-E055-4C16-AB34-27D3A77A9D51}" type="datetimeFigureOut">
              <a:rPr lang="en-IN" smtClean="0"/>
              <a:t>29-02-2016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969-A0F2-415D-99EF-6AA516C4C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33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63E-E055-4C16-AB34-27D3A77A9D51}" type="datetimeFigureOut">
              <a:rPr lang="en-IN" smtClean="0"/>
              <a:t>29-02-2016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969-A0F2-415D-99EF-6AA516C4C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34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63E-E055-4C16-AB34-27D3A77A9D51}" type="datetimeFigureOut">
              <a:rPr lang="en-IN" smtClean="0"/>
              <a:t>29-02-2016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969-A0F2-415D-99EF-6AA516C4C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44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63E-E055-4C16-AB34-27D3A77A9D51}" type="datetimeFigureOut">
              <a:rPr lang="en-IN" smtClean="0"/>
              <a:t>29-02-2016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969-A0F2-415D-99EF-6AA516C4C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92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7263E-E055-4C16-AB34-27D3A77A9D51}" type="datetimeFigureOut">
              <a:rPr lang="en-IN" smtClean="0"/>
              <a:t>29-02-2016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96969-A0F2-415D-99EF-6AA516C4C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8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3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3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3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2400" y="3200400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Option1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95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2400" y="3200400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Option4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25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799"/>
            <a:ext cx="9144000" cy="2957513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0" y="3503130"/>
            <a:ext cx="9144000" cy="922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516751" y="9107258"/>
            <a:ext cx="4134193" cy="449906"/>
          </a:xfrm>
          <a:prstGeom prst="rect">
            <a:avLst/>
          </a:prstGeom>
          <a:solidFill>
            <a:srgbClr val="ECF4A2"/>
          </a:solidFill>
          <a:ln>
            <a:solidFill>
              <a:srgbClr val="ECF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516751" y="9555520"/>
            <a:ext cx="4134193" cy="2331791"/>
          </a:xfrm>
          <a:prstGeom prst="rect">
            <a:avLst/>
          </a:prstGeom>
          <a:solidFill>
            <a:schemeClr val="bg1"/>
          </a:solidFill>
          <a:ln>
            <a:solidFill>
              <a:srgbClr val="ECF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523018" y="7269412"/>
            <a:ext cx="8113527" cy="449906"/>
          </a:xfrm>
          <a:prstGeom prst="rect">
            <a:avLst/>
          </a:prstGeom>
          <a:solidFill>
            <a:srgbClr val="ECF4A2"/>
          </a:solidFill>
          <a:ln>
            <a:solidFill>
              <a:srgbClr val="ECF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523721" y="7719317"/>
            <a:ext cx="4128408" cy="1202543"/>
          </a:xfrm>
          <a:prstGeom prst="rect">
            <a:avLst/>
          </a:prstGeom>
          <a:solidFill>
            <a:schemeClr val="bg1"/>
          </a:solidFill>
          <a:ln>
            <a:solidFill>
              <a:srgbClr val="ECF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4650944" y="7727041"/>
            <a:ext cx="3985601" cy="1198942"/>
          </a:xfrm>
          <a:prstGeom prst="rect">
            <a:avLst/>
          </a:prstGeom>
          <a:solidFill>
            <a:schemeClr val="bg1"/>
          </a:solidFill>
          <a:ln>
            <a:solidFill>
              <a:srgbClr val="ECF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0" y="12353329"/>
            <a:ext cx="9144000" cy="37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/>
          <p:cNvSpPr txBox="1"/>
          <p:nvPr/>
        </p:nvSpPr>
        <p:spPr>
          <a:xfrm>
            <a:off x="653521" y="7317678"/>
            <a:ext cx="5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Case Study and Testimonials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65330" y="7970787"/>
            <a:ext cx="2584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87215" y="7967925"/>
            <a:ext cx="612251" cy="612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76671" y="7967828"/>
            <a:ext cx="3053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4939301" y="7967924"/>
            <a:ext cx="612251" cy="612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3521" y="9164945"/>
            <a:ext cx="315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Contact us for a demo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46223" y="9714563"/>
            <a:ext cx="34031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IN" sz="1100" dirty="0" smtClean="0"/>
              <a:t>Name</a:t>
            </a:r>
          </a:p>
          <a:p>
            <a:endParaRPr lang="en-IN" sz="1100" dirty="0" smtClean="0"/>
          </a:p>
          <a:p>
            <a:r>
              <a:rPr lang="en-IN" sz="1100" dirty="0" smtClean="0"/>
              <a:t>Organisation</a:t>
            </a:r>
          </a:p>
          <a:p>
            <a:endParaRPr lang="en-IN" sz="1100" dirty="0"/>
          </a:p>
          <a:p>
            <a:r>
              <a:rPr lang="en-IN" sz="1100" dirty="0" smtClean="0"/>
              <a:t>Email</a:t>
            </a:r>
          </a:p>
          <a:p>
            <a:endParaRPr lang="en-IN" sz="1100" dirty="0"/>
          </a:p>
          <a:p>
            <a:r>
              <a:rPr lang="en-IN" sz="1100" dirty="0"/>
              <a:t>Phone Number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20977" y="11328843"/>
            <a:ext cx="1396996" cy="28598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Submit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2505" y="12449585"/>
            <a:ext cx="3561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© Copyright OneDigitalAd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4442" y="12449585"/>
            <a:ext cx="5859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Terms of use      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  About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Contact US </a:t>
            </a:r>
          </a:p>
        </p:txBody>
      </p:sp>
      <p:pic>
        <p:nvPicPr>
          <p:cNvPr id="89" name="Picture 2" descr="http://res.cloudinary.com/hrscywv4p/image/upload/c_limit,h_540,w_720/f1uwutaohhp52w4vuw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60" y="12405350"/>
            <a:ext cx="1277002" cy="2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469462" y="877120"/>
            <a:ext cx="3007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introduction to the one media.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introduction to the one media. </a:t>
            </a:r>
            <a:r>
              <a:rPr lang="en-IN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introduction to the one media. </a:t>
            </a:r>
            <a:r>
              <a:rPr lang="en-IN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introduction to the one media. </a:t>
            </a:r>
          </a:p>
          <a:p>
            <a:r>
              <a:rPr lang="en-IN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3018" y="3815981"/>
            <a:ext cx="8113527" cy="449906"/>
          </a:xfrm>
          <a:prstGeom prst="rect">
            <a:avLst/>
          </a:prstGeom>
          <a:solidFill>
            <a:srgbClr val="ECF4A2"/>
          </a:solidFill>
          <a:ln>
            <a:solidFill>
              <a:srgbClr val="ECF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721" y="4265886"/>
            <a:ext cx="2704509" cy="2716120"/>
          </a:xfrm>
          <a:prstGeom prst="rect">
            <a:avLst/>
          </a:prstGeom>
          <a:solidFill>
            <a:schemeClr val="bg1"/>
          </a:solidFill>
          <a:ln>
            <a:solidFill>
              <a:srgbClr val="ECF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228230" y="4269487"/>
            <a:ext cx="2704509" cy="2716120"/>
          </a:xfrm>
          <a:prstGeom prst="rect">
            <a:avLst/>
          </a:prstGeom>
          <a:solidFill>
            <a:schemeClr val="bg1"/>
          </a:solidFill>
          <a:ln>
            <a:solidFill>
              <a:srgbClr val="ECF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5932036" y="4265886"/>
            <a:ext cx="2704509" cy="2716120"/>
          </a:xfrm>
          <a:prstGeom prst="rect">
            <a:avLst/>
          </a:prstGeom>
          <a:solidFill>
            <a:schemeClr val="bg1"/>
          </a:solidFill>
          <a:ln>
            <a:solidFill>
              <a:srgbClr val="ECF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653521" y="3876451"/>
            <a:ext cx="5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Features</a:t>
            </a:r>
            <a:endParaRPr lang="en-IN" sz="16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5130" y="6073747"/>
            <a:ext cx="243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13156" y="6070017"/>
            <a:ext cx="243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03445" y="6048265"/>
            <a:ext cx="243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95" y="4488376"/>
            <a:ext cx="1532880" cy="1494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4" y="4488376"/>
            <a:ext cx="1532880" cy="1494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58" y="4488376"/>
            <a:ext cx="1532880" cy="149431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738585" y="9983973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09334" y="10317127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9334" y="10646736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09334" y="10995381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" y="-42729"/>
            <a:ext cx="9144000" cy="575013"/>
          </a:xfrm>
          <a:prstGeom prst="rect">
            <a:avLst/>
          </a:prstGeom>
          <a:solidFill>
            <a:srgbClr val="CCDE1C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585154" y="102840"/>
            <a:ext cx="15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One</a:t>
            </a:r>
            <a:r>
              <a:rPr lang="en-IN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Media</a:t>
            </a:r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86247" y="235515"/>
            <a:ext cx="197848" cy="111120"/>
            <a:chOff x="278295" y="391510"/>
            <a:chExt cx="224151" cy="103982"/>
          </a:xfrm>
        </p:grpSpPr>
        <p:cxnSp>
          <p:nvCxnSpPr>
            <p:cNvPr id="46" name="Straight Connector 45"/>
            <p:cNvCxnSpPr/>
            <p:nvPr/>
          </p:nvCxnSpPr>
          <p:spPr>
            <a:xfrm flipH="1">
              <a:off x="278295" y="391510"/>
              <a:ext cx="2241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78296" y="443501"/>
              <a:ext cx="224150" cy="39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278295" y="495492"/>
              <a:ext cx="2241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8030828" y="171992"/>
            <a:ext cx="77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b="0" i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 in</a:t>
            </a:r>
            <a:endParaRPr lang="en-IN" sz="900" b="0" i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23" y="143690"/>
            <a:ext cx="311098" cy="28570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767458" y="-19052"/>
            <a:ext cx="286078" cy="482108"/>
            <a:chOff x="8767458" y="9526"/>
            <a:chExt cx="286078" cy="482108"/>
          </a:xfrm>
        </p:grpSpPr>
        <p:sp>
          <p:nvSpPr>
            <p:cNvPr id="4" name="TextBox 3"/>
            <p:cNvSpPr txBox="1"/>
            <p:nvPr/>
          </p:nvSpPr>
          <p:spPr>
            <a:xfrm>
              <a:off x="8767458" y="952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767458" y="6987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767458" y="122302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6770" y="2424555"/>
            <a:ext cx="28653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Campaign </a:t>
            </a: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 *</a:t>
            </a: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Category *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Campaign Type *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Channel *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9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Essential Information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282378" y="5968587"/>
            <a:ext cx="1820175" cy="337463"/>
            <a:chOff x="2596650" y="3836495"/>
            <a:chExt cx="1820175" cy="337463"/>
          </a:xfrm>
        </p:grpSpPr>
        <p:sp>
          <p:nvSpPr>
            <p:cNvPr id="22" name="Rectangle 21"/>
            <p:cNvSpPr/>
            <p:nvPr/>
          </p:nvSpPr>
          <p:spPr>
            <a:xfrm>
              <a:off x="2596650" y="3836495"/>
              <a:ext cx="1820175" cy="32780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Next    </a:t>
              </a:r>
              <a:endParaRPr lang="en-IN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273" y="3851001"/>
              <a:ext cx="239613" cy="322957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6354760" y="2517196"/>
            <a:ext cx="191882" cy="189695"/>
            <a:chOff x="7004649" y="2993366"/>
            <a:chExt cx="690414" cy="682547"/>
          </a:xfrm>
        </p:grpSpPr>
        <p:sp>
          <p:nvSpPr>
            <p:cNvPr id="66" name="Oval 65"/>
            <p:cNvSpPr/>
            <p:nvPr/>
          </p:nvSpPr>
          <p:spPr>
            <a:xfrm>
              <a:off x="7004649" y="2993366"/>
              <a:ext cx="508959" cy="508959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7436272" y="3417122"/>
              <a:ext cx="258791" cy="25879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3412429" y="4037208"/>
            <a:ext cx="2205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IN" sz="1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Web                Mobile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470584" y="4086996"/>
            <a:ext cx="141325" cy="141325"/>
          </a:xfrm>
          <a:prstGeom prst="ellipse">
            <a:avLst/>
          </a:prstGeom>
          <a:solidFill>
            <a:srgbClr val="FFDF79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4230338" y="4082039"/>
            <a:ext cx="141325" cy="1413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68485" y="1814929"/>
            <a:ext cx="3710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IN" sz="1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Afresh                 Copy from Existing Campaigns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02678" y="1867376"/>
            <a:ext cx="141325" cy="141325"/>
          </a:xfrm>
          <a:prstGeom prst="ellipse">
            <a:avLst/>
          </a:prstGeom>
          <a:solidFill>
            <a:srgbClr val="FFDF79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679424" y="1867591"/>
            <a:ext cx="141325" cy="1413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2302678" y="2759119"/>
            <a:ext cx="4288622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273427" y="3227782"/>
            <a:ext cx="4327398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273427" y="3745338"/>
            <a:ext cx="4375023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73427" y="4342027"/>
            <a:ext cx="4365498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lo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4" y="2545334"/>
            <a:ext cx="314752" cy="31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impleicon.com/wp-content/uploads/target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2" y="2045320"/>
            <a:ext cx="306564" cy="30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simpleicon.com/wp-content/uploads/clock-time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4" y="3089229"/>
            <a:ext cx="233572" cy="23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3" y="1543621"/>
            <a:ext cx="278725" cy="278725"/>
          </a:xfrm>
          <a:prstGeom prst="rect">
            <a:avLst/>
          </a:prstGeom>
        </p:spPr>
      </p:pic>
      <p:grpSp>
        <p:nvGrpSpPr>
          <p:cNvPr id="1037" name="Group 1036"/>
          <p:cNvGrpSpPr/>
          <p:nvPr/>
        </p:nvGrpSpPr>
        <p:grpSpPr>
          <a:xfrm>
            <a:off x="187363" y="3583534"/>
            <a:ext cx="259046" cy="296438"/>
            <a:chOff x="6081623" y="2794958"/>
            <a:chExt cx="356273" cy="407699"/>
          </a:xfrm>
        </p:grpSpPr>
        <p:grpSp>
          <p:nvGrpSpPr>
            <p:cNvPr id="1035" name="Group 1034"/>
            <p:cNvGrpSpPr/>
            <p:nvPr/>
          </p:nvGrpSpPr>
          <p:grpSpPr>
            <a:xfrm>
              <a:off x="6081623" y="2794958"/>
              <a:ext cx="201497" cy="268663"/>
              <a:chOff x="6081623" y="2794958"/>
              <a:chExt cx="517585" cy="690114"/>
            </a:xfrm>
          </p:grpSpPr>
          <p:sp>
            <p:nvSpPr>
              <p:cNvPr id="1025" name="Rectangle 1024"/>
              <p:cNvSpPr/>
              <p:nvPr/>
            </p:nvSpPr>
            <p:spPr>
              <a:xfrm>
                <a:off x="6081623" y="2794958"/>
                <a:ext cx="517585" cy="6901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cxnSp>
            <p:nvCxnSpPr>
              <p:cNvPr id="1028" name="Straight Connector 1027"/>
              <p:cNvCxnSpPr/>
              <p:nvPr/>
            </p:nvCxnSpPr>
            <p:spPr>
              <a:xfrm>
                <a:off x="6193765" y="2993366"/>
                <a:ext cx="30071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193765" y="3119885"/>
                <a:ext cx="30071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193765" y="3249278"/>
                <a:ext cx="30071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6" name="Group 1035"/>
            <p:cNvGrpSpPr/>
            <p:nvPr/>
          </p:nvGrpSpPr>
          <p:grpSpPr>
            <a:xfrm>
              <a:off x="6169116" y="2936940"/>
              <a:ext cx="268780" cy="265717"/>
              <a:chOff x="7004649" y="2993366"/>
              <a:chExt cx="690414" cy="682547"/>
            </a:xfrm>
          </p:grpSpPr>
          <p:sp>
            <p:nvSpPr>
              <p:cNvPr id="1029" name="Oval 1028"/>
              <p:cNvSpPr/>
              <p:nvPr/>
            </p:nvSpPr>
            <p:spPr>
              <a:xfrm>
                <a:off x="7004649" y="2993366"/>
                <a:ext cx="508959" cy="508959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cxnSp>
            <p:nvCxnSpPr>
              <p:cNvPr id="1034" name="Straight Connector 1033"/>
              <p:cNvCxnSpPr/>
              <p:nvPr/>
            </p:nvCxnSpPr>
            <p:spPr>
              <a:xfrm flipH="1" flipV="1">
                <a:off x="7436272" y="3417122"/>
                <a:ext cx="258791" cy="2587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223802" y="1123756"/>
            <a:ext cx="160406" cy="163462"/>
            <a:chOff x="2107813" y="1491019"/>
            <a:chExt cx="160406" cy="202601"/>
          </a:xfrm>
        </p:grpSpPr>
        <p:sp>
          <p:nvSpPr>
            <p:cNvPr id="3" name="Rectangle 2"/>
            <p:cNvSpPr/>
            <p:nvPr/>
          </p:nvSpPr>
          <p:spPr>
            <a:xfrm>
              <a:off x="2222500" y="1491019"/>
              <a:ext cx="45719" cy="1979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63808" y="1517483"/>
              <a:ext cx="45719" cy="1710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07813" y="1602005"/>
              <a:ext cx="45719" cy="916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6464" y="1059692"/>
            <a:ext cx="353465" cy="39165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7689"/>
              </p:ext>
            </p:extLst>
          </p:nvPr>
        </p:nvGraphicFramePr>
        <p:xfrm>
          <a:off x="11262" y="937801"/>
          <a:ext cx="1804926" cy="592019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4926">
                  <a:extLst>
                    <a:ext uri="{9D8B030D-6E8A-4147-A177-3AD203B41FA5}">
                      <a16:colId xmlns:a16="http://schemas.microsoft.com/office/drawing/2014/main" val="2598517627"/>
                    </a:ext>
                  </a:extLst>
                </a:gridCol>
              </a:tblGrid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Objective</a:t>
                      </a:r>
                      <a:endParaRPr lang="en-IN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170034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Creative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56170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Target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136708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Location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722203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Budget &amp; Schedule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96462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Review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85734"/>
                  </a:ext>
                </a:extLst>
              </a:tr>
              <a:tr h="2885927">
                <a:tc>
                  <a:txBody>
                    <a:bodyPr/>
                    <a:lstStyle/>
                    <a:p>
                      <a:pPr lvl="1" algn="l"/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555081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16592" y="939081"/>
            <a:ext cx="0" cy="50999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33526" y="1050057"/>
            <a:ext cx="6582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Objective</a:t>
            </a:r>
            <a:endParaRPr lang="en-IN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Isosceles Triangle 36"/>
          <p:cNvSpPr/>
          <p:nvPr/>
        </p:nvSpPr>
        <p:spPr>
          <a:xfrm flipV="1">
            <a:off x="6333327" y="3049360"/>
            <a:ext cx="196908" cy="9699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/>
          <p:cNvCxnSpPr/>
          <p:nvPr/>
        </p:nvCxnSpPr>
        <p:spPr>
          <a:xfrm>
            <a:off x="1816188" y="5800725"/>
            <a:ext cx="732781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0" y="6473912"/>
            <a:ext cx="9144000" cy="3776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/>
          <p:cNvSpPr txBox="1"/>
          <p:nvPr/>
        </p:nvSpPr>
        <p:spPr>
          <a:xfrm>
            <a:off x="192505" y="6541593"/>
            <a:ext cx="3561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© Copyright OneDigitalAd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54442" y="6541593"/>
            <a:ext cx="5859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Terms of use      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  About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Contact US </a:t>
            </a:r>
          </a:p>
        </p:txBody>
      </p:sp>
      <p:pic>
        <p:nvPicPr>
          <p:cNvPr id="84" name="Picture 2" descr="http://res.cloudinary.com/hrscywv4p/image/upload/c_limit,h_540,w_720/f1uwutaohhp52w4vuww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60" y="6525933"/>
            <a:ext cx="1277002" cy="2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2049802" y="5978247"/>
            <a:ext cx="1138226" cy="3132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Cancel</a:t>
            </a:r>
            <a:endParaRPr lang="en-IN" sz="11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47263" y="4743532"/>
            <a:ext cx="261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</a:t>
            </a:r>
            <a:endParaRPr lang="en-IN" sz="1400" dirty="0"/>
          </a:p>
        </p:txBody>
      </p:sp>
      <p:sp>
        <p:nvSpPr>
          <p:cNvPr id="62" name="Rectangle 61"/>
          <p:cNvSpPr/>
          <p:nvPr/>
        </p:nvSpPr>
        <p:spPr>
          <a:xfrm>
            <a:off x="-1" y="531733"/>
            <a:ext cx="9144000" cy="404178"/>
          </a:xfrm>
          <a:prstGeom prst="rect">
            <a:avLst/>
          </a:prstGeom>
          <a:solidFill>
            <a:srgbClr val="ECF4A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62031" y="594213"/>
            <a:ext cx="159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 Campaign</a:t>
            </a:r>
            <a:endParaRPr lang="en-IN" sz="14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87314" y="577749"/>
            <a:ext cx="602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IN" sz="9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975566" y="800355"/>
            <a:ext cx="189846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" y="-42729"/>
            <a:ext cx="9144000" cy="575013"/>
          </a:xfrm>
          <a:prstGeom prst="rect">
            <a:avLst/>
          </a:prstGeom>
          <a:solidFill>
            <a:srgbClr val="CCDE1C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9" name="Group 78"/>
          <p:cNvGrpSpPr/>
          <p:nvPr/>
        </p:nvGrpSpPr>
        <p:grpSpPr>
          <a:xfrm>
            <a:off x="286247" y="235515"/>
            <a:ext cx="197848" cy="111120"/>
            <a:chOff x="278295" y="391510"/>
            <a:chExt cx="224151" cy="10398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78295" y="391510"/>
              <a:ext cx="2241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278296" y="443501"/>
              <a:ext cx="224150" cy="39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278295" y="495492"/>
              <a:ext cx="2241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8767458" y="-19052"/>
            <a:ext cx="286078" cy="482108"/>
            <a:chOff x="8767458" y="9526"/>
            <a:chExt cx="286078" cy="482108"/>
          </a:xfrm>
        </p:grpSpPr>
        <p:sp>
          <p:nvSpPr>
            <p:cNvPr id="89" name="TextBox 88"/>
            <p:cNvSpPr txBox="1"/>
            <p:nvPr/>
          </p:nvSpPr>
          <p:spPr>
            <a:xfrm>
              <a:off x="8767458" y="952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767458" y="6987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767458" y="122302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86246" y="231224"/>
            <a:ext cx="197848" cy="111120"/>
            <a:chOff x="278295" y="391510"/>
            <a:chExt cx="224151" cy="103982"/>
          </a:xfrm>
        </p:grpSpPr>
        <p:cxnSp>
          <p:nvCxnSpPr>
            <p:cNvPr id="96" name="Straight Connector 95"/>
            <p:cNvCxnSpPr/>
            <p:nvPr/>
          </p:nvCxnSpPr>
          <p:spPr>
            <a:xfrm flipH="1">
              <a:off x="278295" y="391510"/>
              <a:ext cx="2241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278296" y="443501"/>
              <a:ext cx="224150" cy="39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78295" y="495492"/>
              <a:ext cx="2241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8030828" y="171992"/>
            <a:ext cx="77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b="0" i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Raman</a:t>
            </a:r>
            <a:endParaRPr lang="en-IN" sz="900" b="0" i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97" y="135752"/>
            <a:ext cx="289155" cy="289155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585154" y="102840"/>
            <a:ext cx="15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One</a:t>
            </a:r>
            <a:r>
              <a:rPr lang="en-IN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Media</a:t>
            </a:r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11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2400" y="3200400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Option5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1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799"/>
            <a:ext cx="9144000" cy="2957513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0" y="3503130"/>
            <a:ext cx="9144000" cy="922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516751" y="9107258"/>
            <a:ext cx="4134193" cy="449906"/>
          </a:xfrm>
          <a:prstGeom prst="rect">
            <a:avLst/>
          </a:prstGeom>
          <a:solidFill>
            <a:srgbClr val="AFD7FF"/>
          </a:solidFill>
          <a:ln>
            <a:solidFill>
              <a:srgbClr val="AFD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6751" y="9555520"/>
            <a:ext cx="4134193" cy="23317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523018" y="7269412"/>
            <a:ext cx="8113527" cy="449906"/>
          </a:xfrm>
          <a:prstGeom prst="rect">
            <a:avLst/>
          </a:prstGeom>
          <a:solidFill>
            <a:srgbClr val="AFD7FF"/>
          </a:solidFill>
          <a:ln>
            <a:solidFill>
              <a:srgbClr val="AFD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3721" y="7719317"/>
            <a:ext cx="4128408" cy="1202543"/>
          </a:xfrm>
          <a:prstGeom prst="rect">
            <a:avLst/>
          </a:prstGeom>
          <a:solidFill>
            <a:schemeClr val="bg1"/>
          </a:solidFill>
          <a:ln>
            <a:solidFill>
              <a:srgbClr val="AFD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4650944" y="7725425"/>
            <a:ext cx="3985601" cy="1198942"/>
          </a:xfrm>
          <a:prstGeom prst="rect">
            <a:avLst/>
          </a:prstGeom>
          <a:solidFill>
            <a:schemeClr val="bg1"/>
          </a:solidFill>
          <a:ln>
            <a:solidFill>
              <a:srgbClr val="AFD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0" y="12353329"/>
            <a:ext cx="9144000" cy="37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/>
          <p:cNvSpPr txBox="1"/>
          <p:nvPr/>
        </p:nvSpPr>
        <p:spPr>
          <a:xfrm>
            <a:off x="653521" y="7317678"/>
            <a:ext cx="5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IN" dirty="0"/>
              <a:t>Case Study and Testimonials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1665330" y="7970787"/>
            <a:ext cx="2584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87215" y="7967925"/>
            <a:ext cx="612251" cy="612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76671" y="7967828"/>
            <a:ext cx="3053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4939301" y="7967924"/>
            <a:ext cx="612251" cy="612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3521" y="9164945"/>
            <a:ext cx="3004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IN" dirty="0"/>
              <a:t>Contact us for a demo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46223" y="9714563"/>
            <a:ext cx="34031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IN" sz="1100" dirty="0" smtClean="0"/>
              <a:t>Name</a:t>
            </a:r>
          </a:p>
          <a:p>
            <a:endParaRPr lang="en-IN" sz="1100" dirty="0" smtClean="0"/>
          </a:p>
          <a:p>
            <a:r>
              <a:rPr lang="en-IN" sz="1100" dirty="0" smtClean="0"/>
              <a:t>Organisation</a:t>
            </a:r>
          </a:p>
          <a:p>
            <a:endParaRPr lang="en-IN" sz="1100" dirty="0"/>
          </a:p>
          <a:p>
            <a:r>
              <a:rPr lang="en-IN" sz="1100" dirty="0" smtClean="0"/>
              <a:t>Email</a:t>
            </a:r>
          </a:p>
          <a:p>
            <a:endParaRPr lang="en-IN" sz="1100" dirty="0"/>
          </a:p>
          <a:p>
            <a:r>
              <a:rPr lang="en-IN" sz="1100" dirty="0"/>
              <a:t>Phone Number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20977" y="11328843"/>
            <a:ext cx="1396996" cy="285984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Submit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2505" y="12449585"/>
            <a:ext cx="3561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© Copyright OneDigitalAd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4442" y="12449585"/>
            <a:ext cx="5859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Terms of use      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  About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Contact US </a:t>
            </a:r>
          </a:p>
        </p:txBody>
      </p:sp>
      <p:pic>
        <p:nvPicPr>
          <p:cNvPr id="89" name="Picture 2" descr="http://res.cloudinary.com/hrscywv4p/image/upload/c_limit,h_540,w_720/f1uwutaohhp52w4vuw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60" y="12405350"/>
            <a:ext cx="1277002" cy="2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469462" y="877120"/>
            <a:ext cx="3007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introduction to the one media.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introduction to the one media. </a:t>
            </a:r>
            <a:r>
              <a:rPr lang="en-IN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introduction to the one media. </a:t>
            </a:r>
            <a:r>
              <a:rPr lang="en-IN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introduction to the one media. </a:t>
            </a:r>
          </a:p>
          <a:p>
            <a:r>
              <a:rPr lang="en-IN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3018" y="3815981"/>
            <a:ext cx="8113527" cy="449906"/>
          </a:xfrm>
          <a:prstGeom prst="rect">
            <a:avLst/>
          </a:prstGeom>
          <a:solidFill>
            <a:srgbClr val="AFD7FF"/>
          </a:solidFill>
          <a:ln>
            <a:solidFill>
              <a:srgbClr val="AFD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721" y="4265886"/>
            <a:ext cx="2704509" cy="2716120"/>
          </a:xfrm>
          <a:prstGeom prst="rect">
            <a:avLst/>
          </a:prstGeom>
          <a:solidFill>
            <a:schemeClr val="bg1"/>
          </a:solidFill>
          <a:ln>
            <a:solidFill>
              <a:srgbClr val="AFD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228230" y="4269487"/>
            <a:ext cx="2704509" cy="2716120"/>
          </a:xfrm>
          <a:prstGeom prst="rect">
            <a:avLst/>
          </a:prstGeom>
          <a:solidFill>
            <a:schemeClr val="bg1"/>
          </a:solidFill>
          <a:ln>
            <a:solidFill>
              <a:srgbClr val="AFD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5932036" y="4265886"/>
            <a:ext cx="2704509" cy="2716120"/>
          </a:xfrm>
          <a:prstGeom prst="rect">
            <a:avLst/>
          </a:prstGeom>
          <a:solidFill>
            <a:schemeClr val="bg1"/>
          </a:solidFill>
          <a:ln>
            <a:solidFill>
              <a:srgbClr val="AFD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653521" y="3876451"/>
            <a:ext cx="5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Features</a:t>
            </a:r>
            <a:endParaRPr lang="en-IN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5130" y="6073747"/>
            <a:ext cx="243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13156" y="6070017"/>
            <a:ext cx="243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03445" y="6048265"/>
            <a:ext cx="243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95" y="4488376"/>
            <a:ext cx="1532880" cy="1494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4" y="4488376"/>
            <a:ext cx="1532880" cy="1494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58" y="4488376"/>
            <a:ext cx="1532880" cy="149431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738585" y="9983973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09334" y="10317127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9334" y="10646736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09334" y="10995381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" y="-42729"/>
            <a:ext cx="9144000" cy="575013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585154" y="102840"/>
            <a:ext cx="15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One</a:t>
            </a:r>
            <a:r>
              <a:rPr lang="en-IN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Media</a:t>
            </a:r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86247" y="235515"/>
            <a:ext cx="197848" cy="111120"/>
            <a:chOff x="278295" y="391510"/>
            <a:chExt cx="224151" cy="103982"/>
          </a:xfrm>
        </p:grpSpPr>
        <p:cxnSp>
          <p:nvCxnSpPr>
            <p:cNvPr id="46" name="Straight Connector 45"/>
            <p:cNvCxnSpPr/>
            <p:nvPr/>
          </p:nvCxnSpPr>
          <p:spPr>
            <a:xfrm flipH="1">
              <a:off x="278295" y="391510"/>
              <a:ext cx="2241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78296" y="443501"/>
              <a:ext cx="224150" cy="39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278295" y="495492"/>
              <a:ext cx="2241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8030828" y="171992"/>
            <a:ext cx="77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b="0" i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Raman</a:t>
            </a:r>
            <a:endParaRPr lang="en-IN" sz="900" b="0" i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767458" y="-19052"/>
            <a:ext cx="286078" cy="482108"/>
            <a:chOff x="8767458" y="9526"/>
            <a:chExt cx="286078" cy="482108"/>
          </a:xfrm>
        </p:grpSpPr>
        <p:sp>
          <p:nvSpPr>
            <p:cNvPr id="4" name="TextBox 3"/>
            <p:cNvSpPr txBox="1"/>
            <p:nvPr/>
          </p:nvSpPr>
          <p:spPr>
            <a:xfrm>
              <a:off x="8767458" y="952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767458" y="6987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767458" y="122302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97" y="135752"/>
            <a:ext cx="289155" cy="28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3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-1" y="531733"/>
            <a:ext cx="9144000" cy="404178"/>
          </a:xfrm>
          <a:prstGeom prst="rect">
            <a:avLst/>
          </a:prstGeom>
          <a:solidFill>
            <a:srgbClr val="AFD7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246770" y="2424555"/>
            <a:ext cx="28653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Campaign </a:t>
            </a: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 *</a:t>
            </a: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Category *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Campaign Type *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Channel *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9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Essential Information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282378" y="5968587"/>
            <a:ext cx="1820175" cy="337463"/>
            <a:chOff x="2596650" y="3836495"/>
            <a:chExt cx="1820175" cy="337463"/>
          </a:xfrm>
        </p:grpSpPr>
        <p:sp>
          <p:nvSpPr>
            <p:cNvPr id="22" name="Rectangle 21"/>
            <p:cNvSpPr/>
            <p:nvPr/>
          </p:nvSpPr>
          <p:spPr>
            <a:xfrm>
              <a:off x="2596650" y="3836495"/>
              <a:ext cx="1820175" cy="327804"/>
            </a:xfrm>
            <a:prstGeom prst="rect">
              <a:avLst/>
            </a:prstGeom>
            <a:solidFill>
              <a:srgbClr val="3399FF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Next    </a:t>
              </a:r>
              <a:endParaRPr lang="en-IN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273" y="3851001"/>
              <a:ext cx="239613" cy="322957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62031" y="594213"/>
            <a:ext cx="159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 Campaign</a:t>
            </a:r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354760" y="2517196"/>
            <a:ext cx="191882" cy="189695"/>
            <a:chOff x="7004649" y="2993366"/>
            <a:chExt cx="690414" cy="682547"/>
          </a:xfrm>
        </p:grpSpPr>
        <p:sp>
          <p:nvSpPr>
            <p:cNvPr id="66" name="Oval 65"/>
            <p:cNvSpPr/>
            <p:nvPr/>
          </p:nvSpPr>
          <p:spPr>
            <a:xfrm>
              <a:off x="7004649" y="2993366"/>
              <a:ext cx="508959" cy="508959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7436272" y="3417122"/>
              <a:ext cx="258791" cy="25879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3412429" y="4037208"/>
            <a:ext cx="2205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IN" sz="1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Web                Mobile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470584" y="4086996"/>
            <a:ext cx="141325" cy="141325"/>
          </a:xfrm>
          <a:prstGeom prst="ellipse">
            <a:avLst/>
          </a:prstGeom>
          <a:solidFill>
            <a:srgbClr val="3399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4230338" y="4082039"/>
            <a:ext cx="141325" cy="1413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87314" y="577749"/>
            <a:ext cx="602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IN" sz="9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68485" y="1814929"/>
            <a:ext cx="3710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IN" sz="1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Afresh                 Copy from Existing Campaigns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02678" y="1867376"/>
            <a:ext cx="141325" cy="141325"/>
          </a:xfrm>
          <a:prstGeom prst="ellipse">
            <a:avLst/>
          </a:prstGeom>
          <a:solidFill>
            <a:srgbClr val="3399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679424" y="1867591"/>
            <a:ext cx="141325" cy="1413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2302678" y="2759119"/>
            <a:ext cx="4288622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273427" y="3227782"/>
            <a:ext cx="4327398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273427" y="3745338"/>
            <a:ext cx="4375023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73427" y="4342027"/>
            <a:ext cx="4365498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lo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4" y="2545334"/>
            <a:ext cx="314752" cy="31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impleicon.com/wp-content/uploads/target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2" y="2045320"/>
            <a:ext cx="306564" cy="30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simpleicon.com/wp-content/uploads/clock-time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4" y="3089229"/>
            <a:ext cx="233572" cy="23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3" y="1543621"/>
            <a:ext cx="278725" cy="278725"/>
          </a:xfrm>
          <a:prstGeom prst="rect">
            <a:avLst/>
          </a:prstGeom>
        </p:spPr>
      </p:pic>
      <p:grpSp>
        <p:nvGrpSpPr>
          <p:cNvPr id="1037" name="Group 1036"/>
          <p:cNvGrpSpPr/>
          <p:nvPr/>
        </p:nvGrpSpPr>
        <p:grpSpPr>
          <a:xfrm>
            <a:off x="187363" y="3583534"/>
            <a:ext cx="259046" cy="296438"/>
            <a:chOff x="6081623" y="2794958"/>
            <a:chExt cx="356273" cy="407699"/>
          </a:xfrm>
        </p:grpSpPr>
        <p:grpSp>
          <p:nvGrpSpPr>
            <p:cNvPr id="1035" name="Group 1034"/>
            <p:cNvGrpSpPr/>
            <p:nvPr/>
          </p:nvGrpSpPr>
          <p:grpSpPr>
            <a:xfrm>
              <a:off x="6081623" y="2794958"/>
              <a:ext cx="201497" cy="268663"/>
              <a:chOff x="6081623" y="2794958"/>
              <a:chExt cx="517585" cy="690114"/>
            </a:xfrm>
          </p:grpSpPr>
          <p:sp>
            <p:nvSpPr>
              <p:cNvPr id="1025" name="Rectangle 1024"/>
              <p:cNvSpPr/>
              <p:nvPr/>
            </p:nvSpPr>
            <p:spPr>
              <a:xfrm>
                <a:off x="6081623" y="2794958"/>
                <a:ext cx="517585" cy="6901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cxnSp>
            <p:nvCxnSpPr>
              <p:cNvPr id="1028" name="Straight Connector 1027"/>
              <p:cNvCxnSpPr/>
              <p:nvPr/>
            </p:nvCxnSpPr>
            <p:spPr>
              <a:xfrm>
                <a:off x="6193765" y="2993366"/>
                <a:ext cx="30071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193765" y="3119885"/>
                <a:ext cx="30071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193765" y="3249278"/>
                <a:ext cx="30071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6" name="Group 1035"/>
            <p:cNvGrpSpPr/>
            <p:nvPr/>
          </p:nvGrpSpPr>
          <p:grpSpPr>
            <a:xfrm>
              <a:off x="6169116" y="2936940"/>
              <a:ext cx="268780" cy="265717"/>
              <a:chOff x="7004649" y="2993366"/>
              <a:chExt cx="690414" cy="682547"/>
            </a:xfrm>
          </p:grpSpPr>
          <p:sp>
            <p:nvSpPr>
              <p:cNvPr id="1029" name="Oval 1028"/>
              <p:cNvSpPr/>
              <p:nvPr/>
            </p:nvSpPr>
            <p:spPr>
              <a:xfrm>
                <a:off x="7004649" y="2993366"/>
                <a:ext cx="508959" cy="508959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cxnSp>
            <p:nvCxnSpPr>
              <p:cNvPr id="1034" name="Straight Connector 1033"/>
              <p:cNvCxnSpPr/>
              <p:nvPr/>
            </p:nvCxnSpPr>
            <p:spPr>
              <a:xfrm flipH="1" flipV="1">
                <a:off x="7436272" y="3417122"/>
                <a:ext cx="258791" cy="2587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223802" y="1123756"/>
            <a:ext cx="160406" cy="163462"/>
            <a:chOff x="2107813" y="1491019"/>
            <a:chExt cx="160406" cy="202601"/>
          </a:xfrm>
        </p:grpSpPr>
        <p:sp>
          <p:nvSpPr>
            <p:cNvPr id="3" name="Rectangle 2"/>
            <p:cNvSpPr/>
            <p:nvPr/>
          </p:nvSpPr>
          <p:spPr>
            <a:xfrm>
              <a:off x="2222500" y="1491019"/>
              <a:ext cx="45719" cy="1979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63808" y="1517483"/>
              <a:ext cx="45719" cy="1710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07813" y="1602005"/>
              <a:ext cx="45719" cy="916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6464" y="1059692"/>
            <a:ext cx="353465" cy="39165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4518"/>
              </p:ext>
            </p:extLst>
          </p:nvPr>
        </p:nvGraphicFramePr>
        <p:xfrm>
          <a:off x="11262" y="937801"/>
          <a:ext cx="1804926" cy="592019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4926">
                  <a:extLst>
                    <a:ext uri="{9D8B030D-6E8A-4147-A177-3AD203B41FA5}">
                      <a16:colId xmlns:a16="http://schemas.microsoft.com/office/drawing/2014/main" val="2598517627"/>
                    </a:ext>
                  </a:extLst>
                </a:gridCol>
              </a:tblGrid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rgbClr val="3399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Objective</a:t>
                      </a:r>
                      <a:endParaRPr lang="en-IN" sz="1000" b="0" dirty="0">
                        <a:solidFill>
                          <a:srgbClr val="3399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170034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Creative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56170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Target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136708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Location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722203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Budget &amp; Schedule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96462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Review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85734"/>
                  </a:ext>
                </a:extLst>
              </a:tr>
              <a:tr h="2885927">
                <a:tc>
                  <a:txBody>
                    <a:bodyPr/>
                    <a:lstStyle/>
                    <a:p>
                      <a:pPr lvl="1" algn="l"/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555081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16592" y="939081"/>
            <a:ext cx="0" cy="509999"/>
          </a:xfrm>
          <a:prstGeom prst="line">
            <a:avLst/>
          </a:prstGeom>
          <a:ln w="5715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33526" y="1050057"/>
            <a:ext cx="6582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Objective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Isosceles Triangle 36"/>
          <p:cNvSpPr/>
          <p:nvPr/>
        </p:nvSpPr>
        <p:spPr>
          <a:xfrm flipV="1">
            <a:off x="6333327" y="3049360"/>
            <a:ext cx="196908" cy="9699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/>
          <p:cNvCxnSpPr/>
          <p:nvPr/>
        </p:nvCxnSpPr>
        <p:spPr>
          <a:xfrm>
            <a:off x="1816188" y="5800725"/>
            <a:ext cx="732781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0" y="6473912"/>
            <a:ext cx="9144000" cy="3776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/>
          <p:cNvSpPr txBox="1"/>
          <p:nvPr/>
        </p:nvSpPr>
        <p:spPr>
          <a:xfrm>
            <a:off x="192505" y="6541593"/>
            <a:ext cx="3561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© Copyright OneDigitalAd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54442" y="6541593"/>
            <a:ext cx="5859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Terms of use      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  About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Contact US </a:t>
            </a:r>
          </a:p>
        </p:txBody>
      </p:sp>
      <p:pic>
        <p:nvPicPr>
          <p:cNvPr id="84" name="Picture 2" descr="http://res.cloudinary.com/hrscywv4p/image/upload/c_limit,h_540,w_720/f1uwutaohhp52w4vuww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60" y="6525933"/>
            <a:ext cx="1277002" cy="2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2049802" y="5978247"/>
            <a:ext cx="1138226" cy="3132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Cancel</a:t>
            </a:r>
            <a:endParaRPr lang="en-IN" sz="11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47263" y="4743532"/>
            <a:ext cx="261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</a:t>
            </a:r>
            <a:endParaRPr lang="en-IN" sz="1400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6975566" y="800355"/>
            <a:ext cx="189846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" y="-42729"/>
            <a:ext cx="9144000" cy="575013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585154" y="102840"/>
            <a:ext cx="15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One</a:t>
            </a:r>
            <a:r>
              <a:rPr lang="en-IN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Media</a:t>
            </a:r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86247" y="235515"/>
            <a:ext cx="197848" cy="111120"/>
            <a:chOff x="278295" y="391510"/>
            <a:chExt cx="224151" cy="103982"/>
          </a:xfrm>
        </p:grpSpPr>
        <p:cxnSp>
          <p:nvCxnSpPr>
            <p:cNvPr id="54" name="Straight Connector 53"/>
            <p:cNvCxnSpPr/>
            <p:nvPr/>
          </p:nvCxnSpPr>
          <p:spPr>
            <a:xfrm flipH="1">
              <a:off x="278295" y="391510"/>
              <a:ext cx="2241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78296" y="443501"/>
              <a:ext cx="224150" cy="39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278295" y="495492"/>
              <a:ext cx="2241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8767458" y="-19052"/>
            <a:ext cx="286078" cy="482108"/>
            <a:chOff x="8767458" y="9526"/>
            <a:chExt cx="286078" cy="482108"/>
          </a:xfrm>
        </p:grpSpPr>
        <p:sp>
          <p:nvSpPr>
            <p:cNvPr id="63" name="TextBox 62"/>
            <p:cNvSpPr txBox="1"/>
            <p:nvPr/>
          </p:nvSpPr>
          <p:spPr>
            <a:xfrm>
              <a:off x="8767458" y="952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67458" y="6987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767458" y="122302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585153" y="98549"/>
            <a:ext cx="15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One</a:t>
            </a:r>
            <a:r>
              <a:rPr lang="en-IN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Media</a:t>
            </a:r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86246" y="231224"/>
            <a:ext cx="197848" cy="111120"/>
            <a:chOff x="278295" y="391510"/>
            <a:chExt cx="224151" cy="103982"/>
          </a:xfrm>
        </p:grpSpPr>
        <p:cxnSp>
          <p:nvCxnSpPr>
            <p:cNvPr id="86" name="Straight Connector 85"/>
            <p:cNvCxnSpPr/>
            <p:nvPr/>
          </p:nvCxnSpPr>
          <p:spPr>
            <a:xfrm flipH="1">
              <a:off x="278295" y="391510"/>
              <a:ext cx="2241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278296" y="443501"/>
              <a:ext cx="224150" cy="39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278295" y="495492"/>
              <a:ext cx="2241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8030828" y="171992"/>
            <a:ext cx="77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b="0" i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Raman</a:t>
            </a:r>
            <a:endParaRPr lang="en-IN" sz="900" b="0" i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97" y="135752"/>
            <a:ext cx="289155" cy="28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2400" y="3200400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Option1a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92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0" y="3503130"/>
            <a:ext cx="9144000" cy="922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516751" y="9107258"/>
            <a:ext cx="4134193" cy="449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516751" y="9555520"/>
            <a:ext cx="4134193" cy="23317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523018" y="7269412"/>
            <a:ext cx="8113527" cy="449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523721" y="7719317"/>
            <a:ext cx="4128408" cy="1202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4650944" y="7722918"/>
            <a:ext cx="3985601" cy="1198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 b="67634"/>
          <a:stretch/>
        </p:blipFill>
        <p:spPr>
          <a:xfrm>
            <a:off x="-1" y="537679"/>
            <a:ext cx="9143999" cy="296545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0" y="12353329"/>
            <a:ext cx="9144000" cy="37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/>
          <p:cNvSpPr txBox="1"/>
          <p:nvPr/>
        </p:nvSpPr>
        <p:spPr>
          <a:xfrm>
            <a:off x="653521" y="7317678"/>
            <a:ext cx="5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15C2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Case Study and Testimonials</a:t>
            </a:r>
            <a:endParaRPr lang="en-IN" sz="1600" dirty="0">
              <a:solidFill>
                <a:srgbClr val="15C2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65330" y="7970787"/>
            <a:ext cx="2584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87215" y="7967925"/>
            <a:ext cx="612251" cy="612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76671" y="7967828"/>
            <a:ext cx="3053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4939301" y="7967924"/>
            <a:ext cx="612251" cy="612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3521" y="9164945"/>
            <a:ext cx="5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IN" dirty="0">
                <a:solidFill>
                  <a:srgbClr val="15C2FF"/>
                </a:solidFill>
              </a:rPr>
              <a:t>Contact us for a demo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46223" y="9714563"/>
            <a:ext cx="34031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IN" sz="1100" dirty="0" smtClean="0"/>
              <a:t>Name</a:t>
            </a:r>
          </a:p>
          <a:p>
            <a:endParaRPr lang="en-IN" sz="1100" dirty="0" smtClean="0"/>
          </a:p>
          <a:p>
            <a:r>
              <a:rPr lang="en-IN" sz="1100" dirty="0" smtClean="0"/>
              <a:t>Organisation</a:t>
            </a:r>
          </a:p>
          <a:p>
            <a:endParaRPr lang="en-IN" sz="1100" dirty="0"/>
          </a:p>
          <a:p>
            <a:r>
              <a:rPr lang="en-IN" sz="1100" dirty="0" smtClean="0"/>
              <a:t>Email</a:t>
            </a:r>
          </a:p>
          <a:p>
            <a:endParaRPr lang="en-IN" sz="1100" dirty="0"/>
          </a:p>
          <a:p>
            <a:r>
              <a:rPr lang="en-IN" sz="1100" dirty="0"/>
              <a:t>Phone Number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20977" y="11328843"/>
            <a:ext cx="1396996" cy="285984"/>
          </a:xfrm>
          <a:prstGeom prst="rect">
            <a:avLst/>
          </a:prstGeom>
          <a:solidFill>
            <a:srgbClr val="15C2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Submit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2505" y="12449585"/>
            <a:ext cx="3561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© Copyright OneDigitalAd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4442" y="12449585"/>
            <a:ext cx="5859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Terms of use      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  About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Contact US </a:t>
            </a:r>
          </a:p>
        </p:txBody>
      </p:sp>
      <p:pic>
        <p:nvPicPr>
          <p:cNvPr id="89" name="Picture 2" descr="http://res.cloudinary.com/hrscywv4p/image/upload/c_limit,h_540,w_720/f1uwutaohhp52w4vuw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60" y="12405350"/>
            <a:ext cx="1277002" cy="2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8030828" y="171992"/>
            <a:ext cx="77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b="0" i="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 in</a:t>
            </a:r>
            <a:endParaRPr lang="en-IN" sz="900" b="0" i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23" y="143690"/>
            <a:ext cx="311098" cy="28570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767458" y="-19052"/>
            <a:ext cx="286078" cy="482108"/>
            <a:chOff x="8767458" y="9526"/>
            <a:chExt cx="286078" cy="482108"/>
          </a:xfrm>
        </p:grpSpPr>
        <p:sp>
          <p:nvSpPr>
            <p:cNvPr id="4" name="TextBox 3"/>
            <p:cNvSpPr txBox="1"/>
            <p:nvPr/>
          </p:nvSpPr>
          <p:spPr>
            <a:xfrm>
              <a:off x="8767458" y="952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767458" y="6987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767458" y="122302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53521" y="1089328"/>
            <a:ext cx="53338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introduction to the one media. </a:t>
            </a:r>
            <a:r>
              <a:rPr lang="en-IN" sz="14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introduction to the one media. </a:t>
            </a:r>
            <a:r>
              <a:rPr lang="en-IN" sz="14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</a:t>
            </a:r>
            <a:r>
              <a:rPr lang="en-IN" sz="14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introduction to the one media. </a:t>
            </a:r>
            <a:r>
              <a:rPr lang="en-IN" sz="14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</a:t>
            </a:r>
            <a:r>
              <a:rPr lang="en-IN" sz="14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introduction to the one media. </a:t>
            </a:r>
          </a:p>
          <a:p>
            <a:r>
              <a:rPr lang="en-IN" sz="14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IN" sz="1400" dirty="0">
              <a:solidFill>
                <a:srgbClr val="FFC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3018" y="3815981"/>
            <a:ext cx="8113527" cy="449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23721" y="4265886"/>
            <a:ext cx="2704509" cy="2716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228230" y="4269487"/>
            <a:ext cx="2704509" cy="2716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5932036" y="4265886"/>
            <a:ext cx="2704509" cy="2716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653521" y="3876451"/>
            <a:ext cx="5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15C2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Features</a:t>
            </a:r>
            <a:endParaRPr lang="en-IN" sz="1600" dirty="0">
              <a:solidFill>
                <a:srgbClr val="15C2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5130" y="6073747"/>
            <a:ext cx="243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13156" y="6070017"/>
            <a:ext cx="243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03445" y="6048265"/>
            <a:ext cx="243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95" y="4488376"/>
            <a:ext cx="1532880" cy="1494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4" y="4488376"/>
            <a:ext cx="1532880" cy="1494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58" y="4488376"/>
            <a:ext cx="1532880" cy="149431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738585" y="9983973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09334" y="10317127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9334" y="10646736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09334" y="10995381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62400" y="3200400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Option2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109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6770" y="2424555"/>
            <a:ext cx="28653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Campaign </a:t>
            </a: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 *</a:t>
            </a: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Category *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Campaign Type *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Channel *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9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Essential Information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282378" y="5968587"/>
            <a:ext cx="1820175" cy="337463"/>
            <a:chOff x="2596650" y="3836495"/>
            <a:chExt cx="1820175" cy="337463"/>
          </a:xfrm>
        </p:grpSpPr>
        <p:sp>
          <p:nvSpPr>
            <p:cNvPr id="22" name="Rectangle 21"/>
            <p:cNvSpPr/>
            <p:nvPr/>
          </p:nvSpPr>
          <p:spPr>
            <a:xfrm>
              <a:off x="2596650" y="3836495"/>
              <a:ext cx="1820175" cy="327804"/>
            </a:xfrm>
            <a:prstGeom prst="rect">
              <a:avLst/>
            </a:prstGeom>
            <a:solidFill>
              <a:srgbClr val="15C2FF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Next    </a:t>
              </a:r>
              <a:endParaRPr lang="en-IN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273" y="3851001"/>
              <a:ext cx="239613" cy="322957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62031" y="594213"/>
            <a:ext cx="159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9672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 Campaign</a:t>
            </a:r>
            <a:endParaRPr lang="en-IN" sz="1400" dirty="0">
              <a:solidFill>
                <a:srgbClr val="9672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354760" y="2517196"/>
            <a:ext cx="191882" cy="189695"/>
            <a:chOff x="7004649" y="2993366"/>
            <a:chExt cx="690414" cy="682547"/>
          </a:xfrm>
        </p:grpSpPr>
        <p:sp>
          <p:nvSpPr>
            <p:cNvPr id="66" name="Oval 65"/>
            <p:cNvSpPr/>
            <p:nvPr/>
          </p:nvSpPr>
          <p:spPr>
            <a:xfrm>
              <a:off x="7004649" y="2993366"/>
              <a:ext cx="508959" cy="508959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7436272" y="3417122"/>
              <a:ext cx="258791" cy="25879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3412429" y="4037208"/>
            <a:ext cx="2205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IN" sz="1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Web                Mobile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470584" y="4086996"/>
            <a:ext cx="141325" cy="141325"/>
          </a:xfrm>
          <a:prstGeom prst="ellipse">
            <a:avLst/>
          </a:prstGeom>
          <a:solidFill>
            <a:srgbClr val="15C2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4230338" y="4082039"/>
            <a:ext cx="141325" cy="1413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87314" y="577749"/>
            <a:ext cx="602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IN" sz="9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68485" y="1814929"/>
            <a:ext cx="3710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IN" sz="1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Afresh                 Copy from Existing Campaigns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02678" y="1867376"/>
            <a:ext cx="141325" cy="141325"/>
          </a:xfrm>
          <a:prstGeom prst="ellipse">
            <a:avLst/>
          </a:prstGeom>
          <a:solidFill>
            <a:srgbClr val="15C2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679424" y="1867591"/>
            <a:ext cx="141325" cy="1413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2302678" y="2759119"/>
            <a:ext cx="4288622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273427" y="3227782"/>
            <a:ext cx="4327398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273427" y="3745338"/>
            <a:ext cx="4375023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73427" y="4342027"/>
            <a:ext cx="4365498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lo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4" y="2545334"/>
            <a:ext cx="314752" cy="31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impleicon.com/wp-content/uploads/target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2" y="2045320"/>
            <a:ext cx="306564" cy="30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simpleicon.com/wp-content/uploads/clock-time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4" y="3089229"/>
            <a:ext cx="233572" cy="23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3" y="1543621"/>
            <a:ext cx="278725" cy="278725"/>
          </a:xfrm>
          <a:prstGeom prst="rect">
            <a:avLst/>
          </a:prstGeom>
        </p:spPr>
      </p:pic>
      <p:grpSp>
        <p:nvGrpSpPr>
          <p:cNvPr id="1037" name="Group 1036"/>
          <p:cNvGrpSpPr/>
          <p:nvPr/>
        </p:nvGrpSpPr>
        <p:grpSpPr>
          <a:xfrm>
            <a:off x="187363" y="3583534"/>
            <a:ext cx="259046" cy="296438"/>
            <a:chOff x="6081623" y="2794958"/>
            <a:chExt cx="356273" cy="407699"/>
          </a:xfrm>
        </p:grpSpPr>
        <p:grpSp>
          <p:nvGrpSpPr>
            <p:cNvPr id="1035" name="Group 1034"/>
            <p:cNvGrpSpPr/>
            <p:nvPr/>
          </p:nvGrpSpPr>
          <p:grpSpPr>
            <a:xfrm>
              <a:off x="6081623" y="2794958"/>
              <a:ext cx="201497" cy="268663"/>
              <a:chOff x="6081623" y="2794958"/>
              <a:chExt cx="517585" cy="690114"/>
            </a:xfrm>
          </p:grpSpPr>
          <p:sp>
            <p:nvSpPr>
              <p:cNvPr id="1025" name="Rectangle 1024"/>
              <p:cNvSpPr/>
              <p:nvPr/>
            </p:nvSpPr>
            <p:spPr>
              <a:xfrm>
                <a:off x="6081623" y="2794958"/>
                <a:ext cx="517585" cy="6901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cxnSp>
            <p:nvCxnSpPr>
              <p:cNvPr id="1028" name="Straight Connector 1027"/>
              <p:cNvCxnSpPr/>
              <p:nvPr/>
            </p:nvCxnSpPr>
            <p:spPr>
              <a:xfrm>
                <a:off x="6193765" y="2993366"/>
                <a:ext cx="30071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193765" y="3119885"/>
                <a:ext cx="30071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193765" y="3249278"/>
                <a:ext cx="30071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6" name="Group 1035"/>
            <p:cNvGrpSpPr/>
            <p:nvPr/>
          </p:nvGrpSpPr>
          <p:grpSpPr>
            <a:xfrm>
              <a:off x="6169116" y="2936940"/>
              <a:ext cx="268780" cy="265717"/>
              <a:chOff x="7004649" y="2993366"/>
              <a:chExt cx="690414" cy="682547"/>
            </a:xfrm>
          </p:grpSpPr>
          <p:sp>
            <p:nvSpPr>
              <p:cNvPr id="1029" name="Oval 1028"/>
              <p:cNvSpPr/>
              <p:nvPr/>
            </p:nvSpPr>
            <p:spPr>
              <a:xfrm>
                <a:off x="7004649" y="2993366"/>
                <a:ext cx="508959" cy="508959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cxnSp>
            <p:nvCxnSpPr>
              <p:cNvPr id="1034" name="Straight Connector 1033"/>
              <p:cNvCxnSpPr/>
              <p:nvPr/>
            </p:nvCxnSpPr>
            <p:spPr>
              <a:xfrm flipH="1" flipV="1">
                <a:off x="7436272" y="3417122"/>
                <a:ext cx="258791" cy="2587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223802" y="1123756"/>
            <a:ext cx="160406" cy="163462"/>
            <a:chOff x="2107813" y="1491019"/>
            <a:chExt cx="160406" cy="202601"/>
          </a:xfrm>
        </p:grpSpPr>
        <p:sp>
          <p:nvSpPr>
            <p:cNvPr id="3" name="Rectangle 2"/>
            <p:cNvSpPr/>
            <p:nvPr/>
          </p:nvSpPr>
          <p:spPr>
            <a:xfrm>
              <a:off x="2222500" y="1491019"/>
              <a:ext cx="45719" cy="1979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63808" y="1517483"/>
              <a:ext cx="45719" cy="1710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07813" y="1602005"/>
              <a:ext cx="45719" cy="916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6464" y="1059692"/>
            <a:ext cx="353465" cy="39165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202396"/>
              </p:ext>
            </p:extLst>
          </p:nvPr>
        </p:nvGraphicFramePr>
        <p:xfrm>
          <a:off x="11262" y="937801"/>
          <a:ext cx="1804926" cy="592019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4926">
                  <a:extLst>
                    <a:ext uri="{9D8B030D-6E8A-4147-A177-3AD203B41FA5}">
                      <a16:colId xmlns:a16="http://schemas.microsoft.com/office/drawing/2014/main" val="2598517627"/>
                    </a:ext>
                  </a:extLst>
                </a:gridCol>
              </a:tblGrid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Objective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170034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Creative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56170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Target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136708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Location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722203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Budget &amp; Schedule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96462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Review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85734"/>
                  </a:ext>
                </a:extLst>
              </a:tr>
              <a:tr h="2885927">
                <a:tc>
                  <a:txBody>
                    <a:bodyPr/>
                    <a:lstStyle/>
                    <a:p>
                      <a:pPr lvl="1" algn="l"/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555081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16592" y="939081"/>
            <a:ext cx="0" cy="509999"/>
          </a:xfrm>
          <a:prstGeom prst="line">
            <a:avLst/>
          </a:prstGeom>
          <a:ln w="57150">
            <a:solidFill>
              <a:srgbClr val="15C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33526" y="1050057"/>
            <a:ext cx="6582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15C2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Objective</a:t>
            </a:r>
            <a:endParaRPr lang="en-IN" sz="1400" dirty="0">
              <a:solidFill>
                <a:srgbClr val="15C2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Isosceles Triangle 36"/>
          <p:cNvSpPr/>
          <p:nvPr/>
        </p:nvSpPr>
        <p:spPr>
          <a:xfrm flipV="1">
            <a:off x="6333327" y="3049360"/>
            <a:ext cx="196908" cy="9699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/>
          <p:cNvCxnSpPr/>
          <p:nvPr/>
        </p:nvCxnSpPr>
        <p:spPr>
          <a:xfrm>
            <a:off x="1816188" y="5800725"/>
            <a:ext cx="732781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0" y="6473912"/>
            <a:ext cx="9144000" cy="3776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/>
          <p:cNvSpPr txBox="1"/>
          <p:nvPr/>
        </p:nvSpPr>
        <p:spPr>
          <a:xfrm>
            <a:off x="192505" y="6541593"/>
            <a:ext cx="3561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© Copyright OneDigitalAd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54442" y="6541593"/>
            <a:ext cx="5859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Terms of use      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  About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Contact US </a:t>
            </a:r>
          </a:p>
        </p:txBody>
      </p:sp>
      <p:pic>
        <p:nvPicPr>
          <p:cNvPr id="84" name="Picture 2" descr="http://res.cloudinary.com/hrscywv4p/image/upload/c_limit,h_540,w_720/f1uwutaohhp52w4vuww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60" y="6525933"/>
            <a:ext cx="1277002" cy="2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2049802" y="5978247"/>
            <a:ext cx="1138226" cy="3132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Cancel</a:t>
            </a:r>
            <a:endParaRPr lang="en-IN" sz="11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47263" y="4743532"/>
            <a:ext cx="261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</a:t>
            </a:r>
            <a:endParaRPr lang="en-IN" sz="1400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6975566" y="800355"/>
            <a:ext cx="189846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30828" y="171992"/>
            <a:ext cx="77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b="0" i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Raman</a:t>
            </a:r>
            <a:endParaRPr lang="en-IN" sz="900" b="0" i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97" y="135752"/>
            <a:ext cx="289155" cy="289155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8767458" y="-19052"/>
            <a:ext cx="286078" cy="482108"/>
            <a:chOff x="8767458" y="9526"/>
            <a:chExt cx="286078" cy="482108"/>
          </a:xfrm>
        </p:grpSpPr>
        <p:sp>
          <p:nvSpPr>
            <p:cNvPr id="54" name="TextBox 53"/>
            <p:cNvSpPr txBox="1"/>
            <p:nvPr/>
          </p:nvSpPr>
          <p:spPr>
            <a:xfrm>
              <a:off x="8767458" y="952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767458" y="6987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767458" y="122302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23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0" y="3503130"/>
            <a:ext cx="9144000" cy="922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516751" y="9107258"/>
            <a:ext cx="4134193" cy="449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516751" y="9555520"/>
            <a:ext cx="4134193" cy="23317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523018" y="7269412"/>
            <a:ext cx="8113527" cy="449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523721" y="7719317"/>
            <a:ext cx="4128408" cy="1202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4650944" y="7722918"/>
            <a:ext cx="3985601" cy="1198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 b="67634"/>
          <a:stretch/>
        </p:blipFill>
        <p:spPr>
          <a:xfrm>
            <a:off x="-1" y="537679"/>
            <a:ext cx="9143999" cy="296545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0" y="12353329"/>
            <a:ext cx="9144000" cy="37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/>
          <p:cNvSpPr txBox="1"/>
          <p:nvPr/>
        </p:nvSpPr>
        <p:spPr>
          <a:xfrm>
            <a:off x="653521" y="7317678"/>
            <a:ext cx="5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Case Study and Testimonials</a:t>
            </a:r>
            <a:endParaRPr lang="en-IN" sz="1600" dirty="0">
              <a:solidFill>
                <a:srgbClr val="FFC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65330" y="7970787"/>
            <a:ext cx="2584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87215" y="7967925"/>
            <a:ext cx="612251" cy="612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76671" y="7967828"/>
            <a:ext cx="3053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4939301" y="7967924"/>
            <a:ext cx="612251" cy="612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3521" y="9164945"/>
            <a:ext cx="5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IN" dirty="0"/>
              <a:t>Contact us for a demo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46223" y="9714563"/>
            <a:ext cx="34031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IN" sz="1100" dirty="0" smtClean="0"/>
              <a:t>Name</a:t>
            </a:r>
          </a:p>
          <a:p>
            <a:endParaRPr lang="en-IN" sz="1100" dirty="0" smtClean="0"/>
          </a:p>
          <a:p>
            <a:r>
              <a:rPr lang="en-IN" sz="1100" dirty="0" smtClean="0"/>
              <a:t>Organisation</a:t>
            </a:r>
          </a:p>
          <a:p>
            <a:endParaRPr lang="en-IN" sz="1100" dirty="0"/>
          </a:p>
          <a:p>
            <a:r>
              <a:rPr lang="en-IN" sz="1100" dirty="0" smtClean="0"/>
              <a:t>Email</a:t>
            </a:r>
          </a:p>
          <a:p>
            <a:endParaRPr lang="en-IN" sz="1100" dirty="0"/>
          </a:p>
          <a:p>
            <a:r>
              <a:rPr lang="en-IN" sz="1100" dirty="0"/>
              <a:t>Phone Number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20977" y="11328843"/>
            <a:ext cx="1396996" cy="285984"/>
          </a:xfrm>
          <a:prstGeom prst="rect">
            <a:avLst/>
          </a:prstGeom>
          <a:solidFill>
            <a:srgbClr val="9999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Submit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2505" y="12449585"/>
            <a:ext cx="3561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© Copyright OneDigitalAd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4442" y="12449585"/>
            <a:ext cx="5859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Terms of use      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  About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Contact US </a:t>
            </a:r>
          </a:p>
        </p:txBody>
      </p:sp>
      <p:pic>
        <p:nvPicPr>
          <p:cNvPr id="89" name="Picture 2" descr="http://res.cloudinary.com/hrscywv4p/image/upload/c_limit,h_540,w_720/f1uwutaohhp52w4vuw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60" y="12405350"/>
            <a:ext cx="1277002" cy="2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8030828" y="171992"/>
            <a:ext cx="77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b="0" i="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 in</a:t>
            </a:r>
            <a:endParaRPr lang="en-IN" sz="900" b="0" i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23" y="143690"/>
            <a:ext cx="311098" cy="28570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767458" y="-19052"/>
            <a:ext cx="286078" cy="482108"/>
            <a:chOff x="8767458" y="9526"/>
            <a:chExt cx="286078" cy="482108"/>
          </a:xfrm>
        </p:grpSpPr>
        <p:sp>
          <p:nvSpPr>
            <p:cNvPr id="4" name="TextBox 3"/>
            <p:cNvSpPr txBox="1"/>
            <p:nvPr/>
          </p:nvSpPr>
          <p:spPr>
            <a:xfrm>
              <a:off x="8767458" y="952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767458" y="6987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767458" y="122302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53521" y="1089328"/>
            <a:ext cx="53338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introduction to the one media. </a:t>
            </a:r>
            <a:r>
              <a:rPr lang="en-IN" sz="14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introduction to the one media. </a:t>
            </a:r>
            <a:r>
              <a:rPr lang="en-IN" sz="14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</a:t>
            </a:r>
            <a:r>
              <a:rPr lang="en-IN" sz="14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introduction to the one media. </a:t>
            </a:r>
            <a:r>
              <a:rPr lang="en-IN" sz="14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</a:t>
            </a:r>
            <a:r>
              <a:rPr lang="en-IN" sz="1400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introduction to the one media. </a:t>
            </a:r>
          </a:p>
          <a:p>
            <a:r>
              <a:rPr lang="en-IN" sz="14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IN" sz="1400" dirty="0">
              <a:solidFill>
                <a:srgbClr val="FFC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3018" y="3815981"/>
            <a:ext cx="8113527" cy="449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23721" y="4265886"/>
            <a:ext cx="2704509" cy="2716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228230" y="4269487"/>
            <a:ext cx="2704509" cy="2716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5932036" y="4265886"/>
            <a:ext cx="2704509" cy="2716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653521" y="3876451"/>
            <a:ext cx="5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Features</a:t>
            </a:r>
            <a:endParaRPr lang="en-IN" sz="1600" dirty="0">
              <a:solidFill>
                <a:srgbClr val="FFC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5130" y="6073747"/>
            <a:ext cx="243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13156" y="6070017"/>
            <a:ext cx="243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03445" y="6048265"/>
            <a:ext cx="243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95" y="4488376"/>
            <a:ext cx="1532880" cy="1494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4" y="4488376"/>
            <a:ext cx="1532880" cy="1494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58" y="4488376"/>
            <a:ext cx="1532880" cy="149431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738585" y="9983973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09334" y="10317127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9334" y="10646736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09334" y="10995381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62400" y="3200400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Option2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81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6770" y="2424555"/>
            <a:ext cx="28653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Campaign </a:t>
            </a: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 *</a:t>
            </a: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Category *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Campaign Type *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Channel *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9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Essential Information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282378" y="5968587"/>
            <a:ext cx="1820175" cy="337463"/>
            <a:chOff x="2596650" y="3836495"/>
            <a:chExt cx="1820175" cy="337463"/>
          </a:xfrm>
        </p:grpSpPr>
        <p:sp>
          <p:nvSpPr>
            <p:cNvPr id="22" name="Rectangle 21"/>
            <p:cNvSpPr/>
            <p:nvPr/>
          </p:nvSpPr>
          <p:spPr>
            <a:xfrm>
              <a:off x="2596650" y="3836495"/>
              <a:ext cx="1820175" cy="327804"/>
            </a:xfrm>
            <a:prstGeom prst="rect">
              <a:avLst/>
            </a:prstGeom>
            <a:solidFill>
              <a:srgbClr val="9999FF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Next    </a:t>
              </a:r>
              <a:endParaRPr lang="en-IN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273" y="3851001"/>
              <a:ext cx="239613" cy="322957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62031" y="594213"/>
            <a:ext cx="159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9672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 Campaign</a:t>
            </a:r>
            <a:endParaRPr lang="en-IN" sz="1400" dirty="0">
              <a:solidFill>
                <a:srgbClr val="9672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354760" y="2517196"/>
            <a:ext cx="191882" cy="189695"/>
            <a:chOff x="7004649" y="2993366"/>
            <a:chExt cx="690414" cy="682547"/>
          </a:xfrm>
        </p:grpSpPr>
        <p:sp>
          <p:nvSpPr>
            <p:cNvPr id="66" name="Oval 65"/>
            <p:cNvSpPr/>
            <p:nvPr/>
          </p:nvSpPr>
          <p:spPr>
            <a:xfrm>
              <a:off x="7004649" y="2993366"/>
              <a:ext cx="508959" cy="508959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7436272" y="3417122"/>
              <a:ext cx="258791" cy="25879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3412429" y="4037208"/>
            <a:ext cx="2205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IN" sz="1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Web                Mobile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470584" y="4086996"/>
            <a:ext cx="141325" cy="141325"/>
          </a:xfrm>
          <a:prstGeom prst="ellipse">
            <a:avLst/>
          </a:prstGeom>
          <a:solidFill>
            <a:srgbClr val="9999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4230338" y="4082039"/>
            <a:ext cx="141325" cy="1413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87314" y="577749"/>
            <a:ext cx="602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IN" sz="9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68485" y="1814929"/>
            <a:ext cx="3710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IN" sz="1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Afresh                 Copy from Existing Campaigns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02678" y="1867376"/>
            <a:ext cx="141325" cy="141325"/>
          </a:xfrm>
          <a:prstGeom prst="ellipse">
            <a:avLst/>
          </a:prstGeom>
          <a:solidFill>
            <a:srgbClr val="9999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679424" y="1867591"/>
            <a:ext cx="141325" cy="1413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2302678" y="2759119"/>
            <a:ext cx="4288622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273427" y="3227782"/>
            <a:ext cx="4327398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273427" y="3745338"/>
            <a:ext cx="4375023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73427" y="4342027"/>
            <a:ext cx="4365498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lo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4" y="2545334"/>
            <a:ext cx="314752" cy="31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impleicon.com/wp-content/uploads/target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2" y="2045320"/>
            <a:ext cx="306564" cy="30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simpleicon.com/wp-content/uploads/clock-time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4" y="3089229"/>
            <a:ext cx="233572" cy="23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3" y="1543621"/>
            <a:ext cx="278725" cy="278725"/>
          </a:xfrm>
          <a:prstGeom prst="rect">
            <a:avLst/>
          </a:prstGeom>
        </p:spPr>
      </p:pic>
      <p:grpSp>
        <p:nvGrpSpPr>
          <p:cNvPr id="1037" name="Group 1036"/>
          <p:cNvGrpSpPr/>
          <p:nvPr/>
        </p:nvGrpSpPr>
        <p:grpSpPr>
          <a:xfrm>
            <a:off x="187363" y="3583534"/>
            <a:ext cx="259046" cy="296438"/>
            <a:chOff x="6081623" y="2794958"/>
            <a:chExt cx="356273" cy="407699"/>
          </a:xfrm>
        </p:grpSpPr>
        <p:grpSp>
          <p:nvGrpSpPr>
            <p:cNvPr id="1035" name="Group 1034"/>
            <p:cNvGrpSpPr/>
            <p:nvPr/>
          </p:nvGrpSpPr>
          <p:grpSpPr>
            <a:xfrm>
              <a:off x="6081623" y="2794958"/>
              <a:ext cx="201497" cy="268663"/>
              <a:chOff x="6081623" y="2794958"/>
              <a:chExt cx="517585" cy="690114"/>
            </a:xfrm>
          </p:grpSpPr>
          <p:sp>
            <p:nvSpPr>
              <p:cNvPr id="1025" name="Rectangle 1024"/>
              <p:cNvSpPr/>
              <p:nvPr/>
            </p:nvSpPr>
            <p:spPr>
              <a:xfrm>
                <a:off x="6081623" y="2794958"/>
                <a:ext cx="517585" cy="6901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cxnSp>
            <p:nvCxnSpPr>
              <p:cNvPr id="1028" name="Straight Connector 1027"/>
              <p:cNvCxnSpPr/>
              <p:nvPr/>
            </p:nvCxnSpPr>
            <p:spPr>
              <a:xfrm>
                <a:off x="6193765" y="2993366"/>
                <a:ext cx="30071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193765" y="3119885"/>
                <a:ext cx="30071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193765" y="3249278"/>
                <a:ext cx="30071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6" name="Group 1035"/>
            <p:cNvGrpSpPr/>
            <p:nvPr/>
          </p:nvGrpSpPr>
          <p:grpSpPr>
            <a:xfrm>
              <a:off x="6169116" y="2936940"/>
              <a:ext cx="268780" cy="265717"/>
              <a:chOff x="7004649" y="2993366"/>
              <a:chExt cx="690414" cy="682547"/>
            </a:xfrm>
          </p:grpSpPr>
          <p:sp>
            <p:nvSpPr>
              <p:cNvPr id="1029" name="Oval 1028"/>
              <p:cNvSpPr/>
              <p:nvPr/>
            </p:nvSpPr>
            <p:spPr>
              <a:xfrm>
                <a:off x="7004649" y="2993366"/>
                <a:ext cx="508959" cy="508959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cxnSp>
            <p:nvCxnSpPr>
              <p:cNvPr id="1034" name="Straight Connector 1033"/>
              <p:cNvCxnSpPr/>
              <p:nvPr/>
            </p:nvCxnSpPr>
            <p:spPr>
              <a:xfrm flipH="1" flipV="1">
                <a:off x="7436272" y="3417122"/>
                <a:ext cx="258791" cy="2587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223802" y="1123756"/>
            <a:ext cx="160406" cy="163462"/>
            <a:chOff x="2107813" y="1491019"/>
            <a:chExt cx="160406" cy="202601"/>
          </a:xfrm>
        </p:grpSpPr>
        <p:sp>
          <p:nvSpPr>
            <p:cNvPr id="3" name="Rectangle 2"/>
            <p:cNvSpPr/>
            <p:nvPr/>
          </p:nvSpPr>
          <p:spPr>
            <a:xfrm>
              <a:off x="2222500" y="1491019"/>
              <a:ext cx="45719" cy="1979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63808" y="1517483"/>
              <a:ext cx="45719" cy="1710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07813" y="1602005"/>
              <a:ext cx="45719" cy="916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6464" y="1059692"/>
            <a:ext cx="353465" cy="39165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21365"/>
              </p:ext>
            </p:extLst>
          </p:nvPr>
        </p:nvGraphicFramePr>
        <p:xfrm>
          <a:off x="11262" y="937801"/>
          <a:ext cx="1804926" cy="592019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4926">
                  <a:extLst>
                    <a:ext uri="{9D8B030D-6E8A-4147-A177-3AD203B41FA5}">
                      <a16:colId xmlns:a16="http://schemas.microsoft.com/office/drawing/2014/main" val="2598517627"/>
                    </a:ext>
                  </a:extLst>
                </a:gridCol>
              </a:tblGrid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rgbClr val="9999FF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Objective</a:t>
                      </a:r>
                      <a:endParaRPr lang="en-IN" sz="1000" b="0" dirty="0">
                        <a:solidFill>
                          <a:srgbClr val="9999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170034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Creative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56170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Target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136708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Location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722203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Budget &amp; Schedule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96462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Review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85734"/>
                  </a:ext>
                </a:extLst>
              </a:tr>
              <a:tr h="2885927">
                <a:tc>
                  <a:txBody>
                    <a:bodyPr/>
                    <a:lstStyle/>
                    <a:p>
                      <a:pPr lvl="1" algn="l"/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555081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16592" y="939081"/>
            <a:ext cx="0" cy="509999"/>
          </a:xfrm>
          <a:prstGeom prst="line">
            <a:avLst/>
          </a:prstGeom>
          <a:ln w="57150">
            <a:solidFill>
              <a:srgbClr val="99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33526" y="1050057"/>
            <a:ext cx="6582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9999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Objective</a:t>
            </a:r>
            <a:endParaRPr lang="en-IN" sz="1400" dirty="0">
              <a:solidFill>
                <a:srgbClr val="9999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Isosceles Triangle 36"/>
          <p:cNvSpPr/>
          <p:nvPr/>
        </p:nvSpPr>
        <p:spPr>
          <a:xfrm flipV="1">
            <a:off x="6333327" y="3049360"/>
            <a:ext cx="196908" cy="9699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/>
          <p:cNvCxnSpPr/>
          <p:nvPr/>
        </p:nvCxnSpPr>
        <p:spPr>
          <a:xfrm>
            <a:off x="1816188" y="5800725"/>
            <a:ext cx="732781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0" y="6473912"/>
            <a:ext cx="9144000" cy="3776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/>
          <p:cNvSpPr txBox="1"/>
          <p:nvPr/>
        </p:nvSpPr>
        <p:spPr>
          <a:xfrm>
            <a:off x="192505" y="6541593"/>
            <a:ext cx="3561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© Copyright OneDigitalAd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54442" y="6541593"/>
            <a:ext cx="5859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Terms of use      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  About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Contact US </a:t>
            </a:r>
          </a:p>
        </p:txBody>
      </p:sp>
      <p:pic>
        <p:nvPicPr>
          <p:cNvPr id="84" name="Picture 2" descr="http://res.cloudinary.com/hrscywv4p/image/upload/c_limit,h_540,w_720/f1uwutaohhp52w4vuww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60" y="6525933"/>
            <a:ext cx="1277002" cy="2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2049802" y="5978247"/>
            <a:ext cx="1138226" cy="3132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Cancel</a:t>
            </a:r>
            <a:endParaRPr lang="en-IN" sz="11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47263" y="4743532"/>
            <a:ext cx="261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</a:t>
            </a:r>
            <a:endParaRPr lang="en-IN" sz="1400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6975566" y="800355"/>
            <a:ext cx="189846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30828" y="171992"/>
            <a:ext cx="77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b="0" i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Raman</a:t>
            </a:r>
            <a:endParaRPr lang="en-IN" sz="900" b="0" i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97" y="135752"/>
            <a:ext cx="289155" cy="289155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8767458" y="-19052"/>
            <a:ext cx="286078" cy="482108"/>
            <a:chOff x="8767458" y="9526"/>
            <a:chExt cx="286078" cy="482108"/>
          </a:xfrm>
        </p:grpSpPr>
        <p:sp>
          <p:nvSpPr>
            <p:cNvPr id="54" name="TextBox 53"/>
            <p:cNvSpPr txBox="1"/>
            <p:nvPr/>
          </p:nvSpPr>
          <p:spPr>
            <a:xfrm>
              <a:off x="8767458" y="952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767458" y="6987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767458" y="122302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4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2400" y="3200400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Option2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25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799"/>
            <a:ext cx="9144000" cy="2957513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0" y="3503130"/>
            <a:ext cx="9144000" cy="922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516751" y="9107258"/>
            <a:ext cx="4134193" cy="449906"/>
          </a:xfrm>
          <a:prstGeom prst="rect">
            <a:avLst/>
          </a:prstGeom>
          <a:solidFill>
            <a:srgbClr val="FFDF79"/>
          </a:solidFill>
          <a:ln>
            <a:solidFill>
              <a:srgbClr val="FFDF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6751" y="9555520"/>
            <a:ext cx="4134193" cy="2331791"/>
          </a:xfrm>
          <a:prstGeom prst="rect">
            <a:avLst/>
          </a:prstGeom>
          <a:solidFill>
            <a:schemeClr val="bg1"/>
          </a:solidFill>
          <a:ln>
            <a:solidFill>
              <a:srgbClr val="FFDF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523018" y="7269412"/>
            <a:ext cx="8113527" cy="449906"/>
          </a:xfrm>
          <a:prstGeom prst="rect">
            <a:avLst/>
          </a:prstGeom>
          <a:solidFill>
            <a:srgbClr val="FFDF79"/>
          </a:solidFill>
          <a:ln>
            <a:solidFill>
              <a:srgbClr val="FFDF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3721" y="7719317"/>
            <a:ext cx="4128408" cy="1202543"/>
          </a:xfrm>
          <a:prstGeom prst="rect">
            <a:avLst/>
          </a:prstGeom>
          <a:solidFill>
            <a:schemeClr val="bg1"/>
          </a:solidFill>
          <a:ln>
            <a:solidFill>
              <a:srgbClr val="FFDF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4650944" y="7725425"/>
            <a:ext cx="3985601" cy="1198942"/>
          </a:xfrm>
          <a:prstGeom prst="rect">
            <a:avLst/>
          </a:prstGeom>
          <a:solidFill>
            <a:schemeClr val="bg1"/>
          </a:solidFill>
          <a:ln>
            <a:solidFill>
              <a:srgbClr val="FFDF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0" y="12353329"/>
            <a:ext cx="9144000" cy="37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/>
          <p:cNvSpPr txBox="1"/>
          <p:nvPr/>
        </p:nvSpPr>
        <p:spPr>
          <a:xfrm>
            <a:off x="653521" y="7317678"/>
            <a:ext cx="5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IN" dirty="0"/>
              <a:t>Case Study and Testimonials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1665330" y="7970787"/>
            <a:ext cx="2584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87215" y="7967925"/>
            <a:ext cx="612251" cy="612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76671" y="7967828"/>
            <a:ext cx="3053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4939301" y="7967924"/>
            <a:ext cx="612251" cy="612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3521" y="9164945"/>
            <a:ext cx="3100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IN" dirty="0"/>
              <a:t>Contact us for a demo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46223" y="9714563"/>
            <a:ext cx="34031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IN" sz="1100" dirty="0" smtClean="0"/>
              <a:t>Name</a:t>
            </a:r>
          </a:p>
          <a:p>
            <a:endParaRPr lang="en-IN" sz="1100" dirty="0" smtClean="0"/>
          </a:p>
          <a:p>
            <a:r>
              <a:rPr lang="en-IN" sz="1100" dirty="0" smtClean="0"/>
              <a:t>Organisation</a:t>
            </a:r>
          </a:p>
          <a:p>
            <a:endParaRPr lang="en-IN" sz="1100" dirty="0"/>
          </a:p>
          <a:p>
            <a:r>
              <a:rPr lang="en-IN" sz="1100" dirty="0" smtClean="0"/>
              <a:t>Email</a:t>
            </a:r>
          </a:p>
          <a:p>
            <a:endParaRPr lang="en-IN" sz="1100" dirty="0"/>
          </a:p>
          <a:p>
            <a:r>
              <a:rPr lang="en-IN" sz="1100" dirty="0"/>
              <a:t>Phone Number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20977" y="11328843"/>
            <a:ext cx="1396996" cy="28598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Submit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2505" y="12449585"/>
            <a:ext cx="3561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© Copyright OneDigitalAd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4442" y="12449585"/>
            <a:ext cx="5859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Terms of use      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  About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Contact US </a:t>
            </a:r>
          </a:p>
        </p:txBody>
      </p:sp>
      <p:pic>
        <p:nvPicPr>
          <p:cNvPr id="89" name="Picture 2" descr="http://res.cloudinary.com/hrscywv4p/image/upload/c_limit,h_540,w_720/f1uwutaohhp52w4vuw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60" y="12405350"/>
            <a:ext cx="1277002" cy="2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469462" y="877120"/>
            <a:ext cx="3007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introduction to the one media.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introduction to the one media. </a:t>
            </a:r>
            <a:r>
              <a:rPr lang="en-IN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introduction to the one media. </a:t>
            </a:r>
            <a:r>
              <a:rPr lang="en-IN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introduction to the one media. </a:t>
            </a:r>
          </a:p>
          <a:p>
            <a:r>
              <a:rPr lang="en-IN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3018" y="3815981"/>
            <a:ext cx="8113527" cy="449906"/>
          </a:xfrm>
          <a:prstGeom prst="rect">
            <a:avLst/>
          </a:prstGeom>
          <a:solidFill>
            <a:srgbClr val="FFDF79"/>
          </a:solidFill>
          <a:ln>
            <a:solidFill>
              <a:srgbClr val="FFDF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721" y="4265886"/>
            <a:ext cx="2704509" cy="2716120"/>
          </a:xfrm>
          <a:prstGeom prst="rect">
            <a:avLst/>
          </a:prstGeom>
          <a:solidFill>
            <a:schemeClr val="bg1"/>
          </a:solidFill>
          <a:ln>
            <a:solidFill>
              <a:srgbClr val="FFDF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228230" y="4269487"/>
            <a:ext cx="2704509" cy="2712519"/>
          </a:xfrm>
          <a:prstGeom prst="rect">
            <a:avLst/>
          </a:prstGeom>
          <a:solidFill>
            <a:schemeClr val="bg1"/>
          </a:solidFill>
          <a:ln>
            <a:solidFill>
              <a:srgbClr val="FFDF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5932036" y="4265886"/>
            <a:ext cx="2704509" cy="2716120"/>
          </a:xfrm>
          <a:prstGeom prst="rect">
            <a:avLst/>
          </a:prstGeom>
          <a:solidFill>
            <a:schemeClr val="bg1"/>
          </a:solidFill>
          <a:ln>
            <a:solidFill>
              <a:srgbClr val="FFDF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653521" y="3876451"/>
            <a:ext cx="5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Features</a:t>
            </a:r>
            <a:endParaRPr lang="en-IN" sz="1600" dirty="0">
              <a:solidFill>
                <a:schemeClr val="accent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5130" y="6073747"/>
            <a:ext cx="243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13156" y="6070017"/>
            <a:ext cx="243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03445" y="6048265"/>
            <a:ext cx="243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95" y="4488376"/>
            <a:ext cx="1532880" cy="1494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4" y="4488376"/>
            <a:ext cx="1532880" cy="1494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58" y="4488376"/>
            <a:ext cx="1532880" cy="149431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738585" y="9983973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09334" y="10317127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9334" y="10646736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09334" y="10995381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" y="-42729"/>
            <a:ext cx="9144000" cy="575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585154" y="102840"/>
            <a:ext cx="15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One</a:t>
            </a:r>
            <a:r>
              <a:rPr lang="en-IN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Media</a:t>
            </a:r>
            <a:endParaRPr lang="en-IN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86247" y="235515"/>
            <a:ext cx="197848" cy="111120"/>
            <a:chOff x="278295" y="391510"/>
            <a:chExt cx="224151" cy="103982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278295" y="391510"/>
              <a:ext cx="22415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278296" y="443501"/>
              <a:ext cx="224150" cy="39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78295" y="495492"/>
              <a:ext cx="22415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8030828" y="171992"/>
            <a:ext cx="77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b="0" i="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 in</a:t>
            </a:r>
            <a:endParaRPr lang="en-IN" sz="900" b="0" i="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23" y="143690"/>
            <a:ext cx="311098" cy="28570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767458" y="-19052"/>
            <a:ext cx="286078" cy="482108"/>
            <a:chOff x="8767458" y="9526"/>
            <a:chExt cx="286078" cy="482108"/>
          </a:xfrm>
        </p:grpSpPr>
        <p:sp>
          <p:nvSpPr>
            <p:cNvPr id="4" name="TextBox 3"/>
            <p:cNvSpPr txBox="1"/>
            <p:nvPr/>
          </p:nvSpPr>
          <p:spPr>
            <a:xfrm>
              <a:off x="8767458" y="952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767458" y="6987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767458" y="122302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64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6770" y="2424555"/>
            <a:ext cx="28653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Campaign </a:t>
            </a: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 *</a:t>
            </a: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Category *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Campaign Type *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Channel *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9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Essential Information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282378" y="5968587"/>
            <a:ext cx="1820175" cy="337463"/>
            <a:chOff x="2596650" y="3836495"/>
            <a:chExt cx="1820175" cy="337463"/>
          </a:xfrm>
        </p:grpSpPr>
        <p:sp>
          <p:nvSpPr>
            <p:cNvPr id="22" name="Rectangle 21"/>
            <p:cNvSpPr/>
            <p:nvPr/>
          </p:nvSpPr>
          <p:spPr>
            <a:xfrm>
              <a:off x="2596650" y="3836495"/>
              <a:ext cx="1820175" cy="32780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Next    </a:t>
              </a:r>
              <a:endParaRPr lang="en-IN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273" y="3851001"/>
              <a:ext cx="239613" cy="322957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62031" y="594213"/>
            <a:ext cx="159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9672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 Campaign</a:t>
            </a:r>
            <a:endParaRPr lang="en-IN" sz="1400" dirty="0">
              <a:solidFill>
                <a:srgbClr val="9672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354760" y="2517196"/>
            <a:ext cx="191882" cy="189695"/>
            <a:chOff x="7004649" y="2993366"/>
            <a:chExt cx="690414" cy="682547"/>
          </a:xfrm>
        </p:grpSpPr>
        <p:sp>
          <p:nvSpPr>
            <p:cNvPr id="66" name="Oval 65"/>
            <p:cNvSpPr/>
            <p:nvPr/>
          </p:nvSpPr>
          <p:spPr>
            <a:xfrm>
              <a:off x="7004649" y="2993366"/>
              <a:ext cx="508959" cy="508959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7436272" y="3417122"/>
              <a:ext cx="258791" cy="25879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3412429" y="4037208"/>
            <a:ext cx="2205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IN" sz="1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Web                Mobile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470584" y="4086996"/>
            <a:ext cx="141325" cy="141325"/>
          </a:xfrm>
          <a:prstGeom prst="ellipse">
            <a:avLst/>
          </a:prstGeom>
          <a:solidFill>
            <a:srgbClr val="FFDF79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4230338" y="4082039"/>
            <a:ext cx="141325" cy="1413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87314" y="577749"/>
            <a:ext cx="602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IN" sz="9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68485" y="1814929"/>
            <a:ext cx="3710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IN" sz="1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Afresh                 Copy from Existing Campaigns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02678" y="1867376"/>
            <a:ext cx="141325" cy="141325"/>
          </a:xfrm>
          <a:prstGeom prst="ellipse">
            <a:avLst/>
          </a:prstGeom>
          <a:solidFill>
            <a:srgbClr val="FFDF79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679424" y="1867591"/>
            <a:ext cx="141325" cy="1413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2302678" y="2759119"/>
            <a:ext cx="4288622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273427" y="3227782"/>
            <a:ext cx="4327398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273427" y="3745338"/>
            <a:ext cx="4375023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73427" y="4342027"/>
            <a:ext cx="4365498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lo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4" y="2545334"/>
            <a:ext cx="314752" cy="31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impleicon.com/wp-content/uploads/target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2" y="2045320"/>
            <a:ext cx="306564" cy="30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simpleicon.com/wp-content/uploads/clock-time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4" y="3089229"/>
            <a:ext cx="233572" cy="23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3" y="1543621"/>
            <a:ext cx="278725" cy="278725"/>
          </a:xfrm>
          <a:prstGeom prst="rect">
            <a:avLst/>
          </a:prstGeom>
        </p:spPr>
      </p:pic>
      <p:grpSp>
        <p:nvGrpSpPr>
          <p:cNvPr id="1037" name="Group 1036"/>
          <p:cNvGrpSpPr/>
          <p:nvPr/>
        </p:nvGrpSpPr>
        <p:grpSpPr>
          <a:xfrm>
            <a:off x="187363" y="3583534"/>
            <a:ext cx="259046" cy="296438"/>
            <a:chOff x="6081623" y="2794958"/>
            <a:chExt cx="356273" cy="407699"/>
          </a:xfrm>
        </p:grpSpPr>
        <p:grpSp>
          <p:nvGrpSpPr>
            <p:cNvPr id="1035" name="Group 1034"/>
            <p:cNvGrpSpPr/>
            <p:nvPr/>
          </p:nvGrpSpPr>
          <p:grpSpPr>
            <a:xfrm>
              <a:off x="6081623" y="2794958"/>
              <a:ext cx="201497" cy="268663"/>
              <a:chOff x="6081623" y="2794958"/>
              <a:chExt cx="517585" cy="690114"/>
            </a:xfrm>
          </p:grpSpPr>
          <p:sp>
            <p:nvSpPr>
              <p:cNvPr id="1025" name="Rectangle 1024"/>
              <p:cNvSpPr/>
              <p:nvPr/>
            </p:nvSpPr>
            <p:spPr>
              <a:xfrm>
                <a:off x="6081623" y="2794958"/>
                <a:ext cx="517585" cy="6901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cxnSp>
            <p:nvCxnSpPr>
              <p:cNvPr id="1028" name="Straight Connector 1027"/>
              <p:cNvCxnSpPr/>
              <p:nvPr/>
            </p:nvCxnSpPr>
            <p:spPr>
              <a:xfrm>
                <a:off x="6193765" y="2993366"/>
                <a:ext cx="30071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193765" y="3119885"/>
                <a:ext cx="30071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193765" y="3249278"/>
                <a:ext cx="30071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6" name="Group 1035"/>
            <p:cNvGrpSpPr/>
            <p:nvPr/>
          </p:nvGrpSpPr>
          <p:grpSpPr>
            <a:xfrm>
              <a:off x="6169116" y="2936940"/>
              <a:ext cx="268780" cy="265717"/>
              <a:chOff x="7004649" y="2993366"/>
              <a:chExt cx="690414" cy="682547"/>
            </a:xfrm>
          </p:grpSpPr>
          <p:sp>
            <p:nvSpPr>
              <p:cNvPr id="1029" name="Oval 1028"/>
              <p:cNvSpPr/>
              <p:nvPr/>
            </p:nvSpPr>
            <p:spPr>
              <a:xfrm>
                <a:off x="7004649" y="2993366"/>
                <a:ext cx="508959" cy="508959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cxnSp>
            <p:nvCxnSpPr>
              <p:cNvPr id="1034" name="Straight Connector 1033"/>
              <p:cNvCxnSpPr/>
              <p:nvPr/>
            </p:nvCxnSpPr>
            <p:spPr>
              <a:xfrm flipH="1" flipV="1">
                <a:off x="7436272" y="3417122"/>
                <a:ext cx="258791" cy="2587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223802" y="1123756"/>
            <a:ext cx="160406" cy="163462"/>
            <a:chOff x="2107813" y="1491019"/>
            <a:chExt cx="160406" cy="202601"/>
          </a:xfrm>
        </p:grpSpPr>
        <p:sp>
          <p:nvSpPr>
            <p:cNvPr id="3" name="Rectangle 2"/>
            <p:cNvSpPr/>
            <p:nvPr/>
          </p:nvSpPr>
          <p:spPr>
            <a:xfrm>
              <a:off x="2222500" y="1491019"/>
              <a:ext cx="45719" cy="1979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63808" y="1517483"/>
              <a:ext cx="45719" cy="1710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07813" y="1602005"/>
              <a:ext cx="45719" cy="916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6464" y="1059692"/>
            <a:ext cx="353465" cy="39165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44578"/>
              </p:ext>
            </p:extLst>
          </p:nvPr>
        </p:nvGraphicFramePr>
        <p:xfrm>
          <a:off x="11262" y="937801"/>
          <a:ext cx="1804926" cy="592019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4926">
                  <a:extLst>
                    <a:ext uri="{9D8B030D-6E8A-4147-A177-3AD203B41FA5}">
                      <a16:colId xmlns:a16="http://schemas.microsoft.com/office/drawing/2014/main" val="2598517627"/>
                    </a:ext>
                  </a:extLst>
                </a:gridCol>
              </a:tblGrid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Objective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170034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Creative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56170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Target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136708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Location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722203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Budget &amp; Schedule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96462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Review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85734"/>
                  </a:ext>
                </a:extLst>
              </a:tr>
              <a:tr h="2885927">
                <a:tc>
                  <a:txBody>
                    <a:bodyPr/>
                    <a:lstStyle/>
                    <a:p>
                      <a:pPr lvl="1" algn="l"/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555081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16592" y="939081"/>
            <a:ext cx="0" cy="50999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33526" y="1050057"/>
            <a:ext cx="6582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Objective</a:t>
            </a:r>
            <a:endParaRPr lang="en-IN" sz="1400" dirty="0">
              <a:solidFill>
                <a:srgbClr val="FFC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Isosceles Triangle 36"/>
          <p:cNvSpPr/>
          <p:nvPr/>
        </p:nvSpPr>
        <p:spPr>
          <a:xfrm flipV="1">
            <a:off x="6333327" y="3049360"/>
            <a:ext cx="196908" cy="9699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/>
          <p:cNvCxnSpPr/>
          <p:nvPr/>
        </p:nvCxnSpPr>
        <p:spPr>
          <a:xfrm>
            <a:off x="1816188" y="5800725"/>
            <a:ext cx="732781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0" y="6473912"/>
            <a:ext cx="9144000" cy="3776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/>
          <p:cNvSpPr txBox="1"/>
          <p:nvPr/>
        </p:nvSpPr>
        <p:spPr>
          <a:xfrm>
            <a:off x="192505" y="6541593"/>
            <a:ext cx="3561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© Copyright OneDigitalAd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54442" y="6541593"/>
            <a:ext cx="5859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Terms of use      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  About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Contact US </a:t>
            </a:r>
          </a:p>
        </p:txBody>
      </p:sp>
      <p:pic>
        <p:nvPicPr>
          <p:cNvPr id="84" name="Picture 2" descr="http://res.cloudinary.com/hrscywv4p/image/upload/c_limit,h_540,w_720/f1uwutaohhp52w4vuww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60" y="6525933"/>
            <a:ext cx="1277002" cy="2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2049802" y="5978247"/>
            <a:ext cx="1138226" cy="3132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Cancel</a:t>
            </a:r>
            <a:endParaRPr lang="en-IN" sz="11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47263" y="4743532"/>
            <a:ext cx="261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</a:t>
            </a:r>
            <a:endParaRPr lang="en-IN" sz="1400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6975566" y="800355"/>
            <a:ext cx="189846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030828" y="171992"/>
            <a:ext cx="77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b="0" i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Raman</a:t>
            </a:r>
            <a:endParaRPr lang="en-IN" sz="900" b="0" i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97" y="135752"/>
            <a:ext cx="289155" cy="289155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767458" y="-19052"/>
            <a:ext cx="286078" cy="482108"/>
            <a:chOff x="8767458" y="9526"/>
            <a:chExt cx="286078" cy="482108"/>
          </a:xfrm>
        </p:grpSpPr>
        <p:sp>
          <p:nvSpPr>
            <p:cNvPr id="61" name="TextBox 60"/>
            <p:cNvSpPr txBox="1"/>
            <p:nvPr/>
          </p:nvSpPr>
          <p:spPr>
            <a:xfrm>
              <a:off x="8767458" y="952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767458" y="6987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767458" y="122302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-1" y="531733"/>
            <a:ext cx="9144000" cy="404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62031" y="594213"/>
            <a:ext cx="159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 Campaign</a:t>
            </a:r>
            <a:endParaRPr lang="en-IN" sz="14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87314" y="577749"/>
            <a:ext cx="602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IN" sz="9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6975566" y="800355"/>
            <a:ext cx="189846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" y="-42729"/>
            <a:ext cx="9144000" cy="575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9" name="Group 88"/>
          <p:cNvGrpSpPr/>
          <p:nvPr/>
        </p:nvGrpSpPr>
        <p:grpSpPr>
          <a:xfrm>
            <a:off x="8767458" y="-19052"/>
            <a:ext cx="286078" cy="482108"/>
            <a:chOff x="8767458" y="9526"/>
            <a:chExt cx="286078" cy="482108"/>
          </a:xfrm>
        </p:grpSpPr>
        <p:sp>
          <p:nvSpPr>
            <p:cNvPr id="91" name="TextBox 90"/>
            <p:cNvSpPr txBox="1"/>
            <p:nvPr/>
          </p:nvSpPr>
          <p:spPr>
            <a:xfrm>
              <a:off x="8767458" y="952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767458" y="6987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767458" y="122302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8030828" y="171992"/>
            <a:ext cx="77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b="0" i="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Raman</a:t>
            </a:r>
            <a:endParaRPr lang="en-IN" sz="900" b="0" i="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97" y="135752"/>
            <a:ext cx="289155" cy="289155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585154" y="102840"/>
            <a:ext cx="15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One</a:t>
            </a:r>
            <a:r>
              <a:rPr lang="en-IN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Media</a:t>
            </a:r>
            <a:endParaRPr lang="en-IN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286247" y="235515"/>
            <a:ext cx="197848" cy="111120"/>
            <a:chOff x="278295" y="391510"/>
            <a:chExt cx="224151" cy="103982"/>
          </a:xfrm>
        </p:grpSpPr>
        <p:cxnSp>
          <p:nvCxnSpPr>
            <p:cNvPr id="104" name="Straight Connector 103"/>
            <p:cNvCxnSpPr/>
            <p:nvPr/>
          </p:nvCxnSpPr>
          <p:spPr>
            <a:xfrm flipH="1">
              <a:off x="278295" y="391510"/>
              <a:ext cx="22415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278296" y="443501"/>
              <a:ext cx="224150" cy="39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278295" y="495492"/>
              <a:ext cx="22415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979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2400" y="3200400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Option3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78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799"/>
            <a:ext cx="9144000" cy="2957513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0" y="3503130"/>
            <a:ext cx="9144000" cy="922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516751" y="9107258"/>
            <a:ext cx="4134193" cy="44990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516751" y="9555520"/>
            <a:ext cx="4134193" cy="23317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523018" y="7269412"/>
            <a:ext cx="8113527" cy="44990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523721" y="7719317"/>
            <a:ext cx="4128408" cy="1202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4650944" y="7713393"/>
            <a:ext cx="3985601" cy="1198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0" y="12353329"/>
            <a:ext cx="9144000" cy="37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/>
          <p:cNvSpPr txBox="1"/>
          <p:nvPr/>
        </p:nvSpPr>
        <p:spPr>
          <a:xfrm>
            <a:off x="653521" y="7317678"/>
            <a:ext cx="5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IN" dirty="0"/>
              <a:t>Case Study and Testimonials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1665330" y="7970787"/>
            <a:ext cx="2584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87215" y="7967925"/>
            <a:ext cx="612251" cy="612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76671" y="7967828"/>
            <a:ext cx="3053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testimonials this is testimonials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4939301" y="7967924"/>
            <a:ext cx="612251" cy="612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3521" y="9164945"/>
            <a:ext cx="5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IN" dirty="0"/>
              <a:t>Contact us for a demo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46223" y="9714563"/>
            <a:ext cx="34031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IN" sz="1100" dirty="0" smtClean="0"/>
              <a:t>Name</a:t>
            </a:r>
          </a:p>
          <a:p>
            <a:endParaRPr lang="en-IN" sz="1100" dirty="0" smtClean="0"/>
          </a:p>
          <a:p>
            <a:r>
              <a:rPr lang="en-IN" sz="1100" dirty="0" smtClean="0"/>
              <a:t>Organisation</a:t>
            </a:r>
          </a:p>
          <a:p>
            <a:endParaRPr lang="en-IN" sz="1100" dirty="0"/>
          </a:p>
          <a:p>
            <a:r>
              <a:rPr lang="en-IN" sz="1100" dirty="0" smtClean="0"/>
              <a:t>Email</a:t>
            </a:r>
          </a:p>
          <a:p>
            <a:endParaRPr lang="en-IN" sz="1100" dirty="0"/>
          </a:p>
          <a:p>
            <a:r>
              <a:rPr lang="en-IN" sz="1100" dirty="0"/>
              <a:t>Phone Number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20977" y="11328843"/>
            <a:ext cx="1396996" cy="28598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Submit</a:t>
            </a:r>
            <a:endParaRPr lang="en-IN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2505" y="12449585"/>
            <a:ext cx="3561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© Copyright OneDigitalAd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4442" y="12449585"/>
            <a:ext cx="5859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Terms of use      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  About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Contact US </a:t>
            </a:r>
          </a:p>
        </p:txBody>
      </p:sp>
      <p:pic>
        <p:nvPicPr>
          <p:cNvPr id="89" name="Picture 2" descr="http://res.cloudinary.com/hrscywv4p/image/upload/c_limit,h_540,w_720/f1uwutaohhp52w4vuw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60" y="12405350"/>
            <a:ext cx="1277002" cy="2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469462" y="877120"/>
            <a:ext cx="3007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introduction to the one media.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introduction to the one media. </a:t>
            </a:r>
            <a:r>
              <a:rPr lang="en-IN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introduction to the one media. </a:t>
            </a:r>
            <a:r>
              <a:rPr lang="en-IN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introduction to the one media. </a:t>
            </a:r>
          </a:p>
          <a:p>
            <a:r>
              <a:rPr lang="en-IN" sz="1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3018" y="3815981"/>
            <a:ext cx="8113527" cy="44990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721" y="4265886"/>
            <a:ext cx="2704509" cy="2716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228230" y="4269487"/>
            <a:ext cx="2704509" cy="2716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5932036" y="4265886"/>
            <a:ext cx="2704509" cy="2716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653521" y="3876451"/>
            <a:ext cx="5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Features</a:t>
            </a:r>
            <a:endParaRPr lang="en-IN" sz="16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5130" y="6073747"/>
            <a:ext cx="243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13156" y="6070017"/>
            <a:ext cx="243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03445" y="6048265"/>
            <a:ext cx="24331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is description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95" y="4488376"/>
            <a:ext cx="1532880" cy="1494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4" y="4488376"/>
            <a:ext cx="1532880" cy="1494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58" y="4488376"/>
            <a:ext cx="1532880" cy="149431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738585" y="9983973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09334" y="10317127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9334" y="10646736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09334" y="10995381"/>
            <a:ext cx="372708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" y="-42729"/>
            <a:ext cx="9144000" cy="57501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585154" y="102840"/>
            <a:ext cx="15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One</a:t>
            </a:r>
            <a:r>
              <a:rPr lang="en-IN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Media</a:t>
            </a:r>
            <a:endParaRPr lang="en-IN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86247" y="235515"/>
            <a:ext cx="197848" cy="111120"/>
            <a:chOff x="278295" y="391510"/>
            <a:chExt cx="224151" cy="103982"/>
          </a:xfrm>
        </p:grpSpPr>
        <p:cxnSp>
          <p:nvCxnSpPr>
            <p:cNvPr id="46" name="Straight Connector 45"/>
            <p:cNvCxnSpPr/>
            <p:nvPr/>
          </p:nvCxnSpPr>
          <p:spPr>
            <a:xfrm flipH="1">
              <a:off x="278295" y="391510"/>
              <a:ext cx="2241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78296" y="443501"/>
              <a:ext cx="224150" cy="39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278295" y="495492"/>
              <a:ext cx="2241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8030828" y="171992"/>
            <a:ext cx="77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b="0" i="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 in</a:t>
            </a:r>
            <a:endParaRPr lang="en-IN" sz="900" b="0" i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23" y="143690"/>
            <a:ext cx="311098" cy="28570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767458" y="-19052"/>
            <a:ext cx="286078" cy="482108"/>
            <a:chOff x="8767458" y="9526"/>
            <a:chExt cx="286078" cy="482108"/>
          </a:xfrm>
        </p:grpSpPr>
        <p:sp>
          <p:nvSpPr>
            <p:cNvPr id="4" name="TextBox 3"/>
            <p:cNvSpPr txBox="1"/>
            <p:nvPr/>
          </p:nvSpPr>
          <p:spPr>
            <a:xfrm>
              <a:off x="8767458" y="952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767458" y="6987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767458" y="122302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35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6770" y="2424555"/>
            <a:ext cx="28653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Campaign </a:t>
            </a: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 *</a:t>
            </a: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Category *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Campaign Type *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Channel *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9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Essential Information</a:t>
            </a: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282378" y="5968587"/>
            <a:ext cx="1820175" cy="337463"/>
            <a:chOff x="2596650" y="3836495"/>
            <a:chExt cx="1820175" cy="337463"/>
          </a:xfrm>
        </p:grpSpPr>
        <p:sp>
          <p:nvSpPr>
            <p:cNvPr id="22" name="Rectangle 21"/>
            <p:cNvSpPr/>
            <p:nvPr/>
          </p:nvSpPr>
          <p:spPr>
            <a:xfrm>
              <a:off x="2596650" y="3836495"/>
              <a:ext cx="1820175" cy="32780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Next    </a:t>
              </a:r>
              <a:endParaRPr lang="en-IN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273" y="3851001"/>
              <a:ext cx="239613" cy="322957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62031" y="594213"/>
            <a:ext cx="159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9672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 Campaign</a:t>
            </a:r>
            <a:endParaRPr lang="en-IN" sz="1400" dirty="0">
              <a:solidFill>
                <a:srgbClr val="9672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354760" y="2517196"/>
            <a:ext cx="191882" cy="189695"/>
            <a:chOff x="7004649" y="2993366"/>
            <a:chExt cx="690414" cy="682547"/>
          </a:xfrm>
        </p:grpSpPr>
        <p:sp>
          <p:nvSpPr>
            <p:cNvPr id="66" name="Oval 65"/>
            <p:cNvSpPr/>
            <p:nvPr/>
          </p:nvSpPr>
          <p:spPr>
            <a:xfrm>
              <a:off x="7004649" y="2993366"/>
              <a:ext cx="508959" cy="508959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7436272" y="3417122"/>
              <a:ext cx="258791" cy="25879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3412429" y="4037208"/>
            <a:ext cx="2205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IN" sz="1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Web                Mobile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470584" y="4086996"/>
            <a:ext cx="141325" cy="14132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4230338" y="4082039"/>
            <a:ext cx="141325" cy="1413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87314" y="577749"/>
            <a:ext cx="602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IN" sz="9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68485" y="1814929"/>
            <a:ext cx="3710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IN" sz="1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Afresh                 Copy from Existing Campaigns</a:t>
            </a:r>
            <a:endParaRPr lang="en-IN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02678" y="1867376"/>
            <a:ext cx="141325" cy="14132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679424" y="1867591"/>
            <a:ext cx="141325" cy="1413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IN" sz="9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2302678" y="2759119"/>
            <a:ext cx="4288622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273427" y="3227782"/>
            <a:ext cx="4327398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273427" y="3745338"/>
            <a:ext cx="4375023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73427" y="4342027"/>
            <a:ext cx="4365498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lo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4" y="2545334"/>
            <a:ext cx="314752" cy="31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impleicon.com/wp-content/uploads/target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2" y="2045320"/>
            <a:ext cx="306564" cy="30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simpleicon.com/wp-content/uploads/clock-time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4" y="3089229"/>
            <a:ext cx="233572" cy="23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3" y="1543621"/>
            <a:ext cx="278725" cy="278725"/>
          </a:xfrm>
          <a:prstGeom prst="rect">
            <a:avLst/>
          </a:prstGeom>
        </p:spPr>
      </p:pic>
      <p:grpSp>
        <p:nvGrpSpPr>
          <p:cNvPr id="1037" name="Group 1036"/>
          <p:cNvGrpSpPr/>
          <p:nvPr/>
        </p:nvGrpSpPr>
        <p:grpSpPr>
          <a:xfrm>
            <a:off x="187363" y="3583534"/>
            <a:ext cx="259046" cy="296438"/>
            <a:chOff x="6081623" y="2794958"/>
            <a:chExt cx="356273" cy="407699"/>
          </a:xfrm>
        </p:grpSpPr>
        <p:grpSp>
          <p:nvGrpSpPr>
            <p:cNvPr id="1035" name="Group 1034"/>
            <p:cNvGrpSpPr/>
            <p:nvPr/>
          </p:nvGrpSpPr>
          <p:grpSpPr>
            <a:xfrm>
              <a:off x="6081623" y="2794958"/>
              <a:ext cx="201497" cy="268663"/>
              <a:chOff x="6081623" y="2794958"/>
              <a:chExt cx="517585" cy="690114"/>
            </a:xfrm>
          </p:grpSpPr>
          <p:sp>
            <p:nvSpPr>
              <p:cNvPr id="1025" name="Rectangle 1024"/>
              <p:cNvSpPr/>
              <p:nvPr/>
            </p:nvSpPr>
            <p:spPr>
              <a:xfrm>
                <a:off x="6081623" y="2794958"/>
                <a:ext cx="517585" cy="6901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cxnSp>
            <p:nvCxnSpPr>
              <p:cNvPr id="1028" name="Straight Connector 1027"/>
              <p:cNvCxnSpPr/>
              <p:nvPr/>
            </p:nvCxnSpPr>
            <p:spPr>
              <a:xfrm>
                <a:off x="6193765" y="2993366"/>
                <a:ext cx="30071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193765" y="3119885"/>
                <a:ext cx="30071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193765" y="3249278"/>
                <a:ext cx="30071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6" name="Group 1035"/>
            <p:cNvGrpSpPr/>
            <p:nvPr/>
          </p:nvGrpSpPr>
          <p:grpSpPr>
            <a:xfrm>
              <a:off x="6169116" y="2936940"/>
              <a:ext cx="268780" cy="265717"/>
              <a:chOff x="7004649" y="2993366"/>
              <a:chExt cx="690414" cy="682547"/>
            </a:xfrm>
          </p:grpSpPr>
          <p:sp>
            <p:nvSpPr>
              <p:cNvPr id="1029" name="Oval 1028"/>
              <p:cNvSpPr/>
              <p:nvPr/>
            </p:nvSpPr>
            <p:spPr>
              <a:xfrm>
                <a:off x="7004649" y="2993366"/>
                <a:ext cx="508959" cy="508959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cxnSp>
            <p:nvCxnSpPr>
              <p:cNvPr id="1034" name="Straight Connector 1033"/>
              <p:cNvCxnSpPr/>
              <p:nvPr/>
            </p:nvCxnSpPr>
            <p:spPr>
              <a:xfrm flipH="1" flipV="1">
                <a:off x="7436272" y="3417122"/>
                <a:ext cx="258791" cy="2587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223802" y="1123756"/>
            <a:ext cx="160406" cy="163462"/>
            <a:chOff x="2107813" y="1491019"/>
            <a:chExt cx="160406" cy="202601"/>
          </a:xfrm>
        </p:grpSpPr>
        <p:sp>
          <p:nvSpPr>
            <p:cNvPr id="3" name="Rectangle 2"/>
            <p:cNvSpPr/>
            <p:nvPr/>
          </p:nvSpPr>
          <p:spPr>
            <a:xfrm>
              <a:off x="2222500" y="1491019"/>
              <a:ext cx="45719" cy="1979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63808" y="1517483"/>
              <a:ext cx="45719" cy="1710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07813" y="1602005"/>
              <a:ext cx="45719" cy="916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6464" y="1059692"/>
            <a:ext cx="353465" cy="39165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815391"/>
              </p:ext>
            </p:extLst>
          </p:nvPr>
        </p:nvGraphicFramePr>
        <p:xfrm>
          <a:off x="11262" y="937801"/>
          <a:ext cx="1804926" cy="592019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04926">
                  <a:extLst>
                    <a:ext uri="{9D8B030D-6E8A-4147-A177-3AD203B41FA5}">
                      <a16:colId xmlns:a16="http://schemas.microsoft.com/office/drawing/2014/main" val="2598517627"/>
                    </a:ext>
                  </a:extLst>
                </a:gridCol>
              </a:tblGrid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Objective</a:t>
                      </a:r>
                      <a:endParaRPr lang="en-IN" sz="10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170034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Creative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56170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Target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136708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Location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722203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Budget &amp; Schedule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96462"/>
                  </a:ext>
                </a:extLst>
              </a:tr>
              <a:tr h="505712">
                <a:tc>
                  <a:txBody>
                    <a:bodyPr/>
                    <a:lstStyle/>
                    <a:p>
                      <a:pPr lvl="1" algn="l"/>
                      <a:r>
                        <a:rPr lang="en-IN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Review</a:t>
                      </a:r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85734"/>
                  </a:ext>
                </a:extLst>
              </a:tr>
              <a:tr h="2885927">
                <a:tc>
                  <a:txBody>
                    <a:bodyPr/>
                    <a:lstStyle/>
                    <a:p>
                      <a:pPr lvl="1" algn="l"/>
                      <a:endParaRPr lang="en-IN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555081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16592" y="939081"/>
            <a:ext cx="0" cy="50999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33526" y="1050057"/>
            <a:ext cx="6582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Objective</a:t>
            </a:r>
            <a:endParaRPr lang="en-IN" sz="1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Isosceles Triangle 36"/>
          <p:cNvSpPr/>
          <p:nvPr/>
        </p:nvSpPr>
        <p:spPr>
          <a:xfrm flipV="1">
            <a:off x="6333327" y="3049360"/>
            <a:ext cx="196908" cy="9699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/>
          <p:cNvCxnSpPr/>
          <p:nvPr/>
        </p:nvCxnSpPr>
        <p:spPr>
          <a:xfrm>
            <a:off x="1816188" y="5800725"/>
            <a:ext cx="732781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0" y="6473912"/>
            <a:ext cx="9144000" cy="3776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/>
          <p:cNvSpPr txBox="1"/>
          <p:nvPr/>
        </p:nvSpPr>
        <p:spPr>
          <a:xfrm>
            <a:off x="192505" y="6541593"/>
            <a:ext cx="3561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© Copyright OneDigitalAd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54442" y="6541593"/>
            <a:ext cx="5859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Terms of use      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  About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    </a:t>
            </a:r>
            <a:r>
              <a:rPr lang="en-IN" sz="1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|    </a:t>
            </a:r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Contact US </a:t>
            </a:r>
          </a:p>
        </p:txBody>
      </p:sp>
      <p:pic>
        <p:nvPicPr>
          <p:cNvPr id="84" name="Picture 2" descr="http://res.cloudinary.com/hrscywv4p/image/upload/c_limit,h_540,w_720/f1uwutaohhp52w4vuww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60" y="6525933"/>
            <a:ext cx="1277002" cy="2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2049802" y="5978247"/>
            <a:ext cx="1138226" cy="3132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Cancel</a:t>
            </a:r>
            <a:endParaRPr lang="en-IN" sz="11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47263" y="4743532"/>
            <a:ext cx="261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</a:t>
            </a:r>
            <a:endParaRPr lang="en-IN" sz="1400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6975566" y="800355"/>
            <a:ext cx="189846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30828" y="171992"/>
            <a:ext cx="77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b="0" i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Raman</a:t>
            </a:r>
            <a:endParaRPr lang="en-IN" sz="900" b="0" i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97" y="135752"/>
            <a:ext cx="289155" cy="289155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8767458" y="-19052"/>
            <a:ext cx="286078" cy="482108"/>
            <a:chOff x="8767458" y="9526"/>
            <a:chExt cx="286078" cy="482108"/>
          </a:xfrm>
        </p:grpSpPr>
        <p:sp>
          <p:nvSpPr>
            <p:cNvPr id="54" name="TextBox 53"/>
            <p:cNvSpPr txBox="1"/>
            <p:nvPr/>
          </p:nvSpPr>
          <p:spPr>
            <a:xfrm>
              <a:off x="8767458" y="952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767458" y="69876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767458" y="122302"/>
              <a:ext cx="286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36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20609</TotalTime>
  <Words>1493</Words>
  <Application>Microsoft Office PowerPoint</Application>
  <PresentationFormat>On-screen Show (4:3)</PresentationFormat>
  <Paragraphs>382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Gunanidhi Hegde</dc:creator>
  <cp:lastModifiedBy>Gunanidhi Hegde</cp:lastModifiedBy>
  <cp:revision>451</cp:revision>
  <dcterms:created xsi:type="dcterms:W3CDTF">2016-01-20T03:59:33Z</dcterms:created>
  <dcterms:modified xsi:type="dcterms:W3CDTF">2016-03-01T07:36:55Z</dcterms:modified>
</cp:coreProperties>
</file>