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5" r:id="rId3"/>
    <p:sldId id="266" r:id="rId4"/>
    <p:sldId id="261" r:id="rId5"/>
    <p:sldId id="262" r:id="rId6"/>
    <p:sldId id="263" r:id="rId7"/>
    <p:sldId id="264" r:id="rId8"/>
    <p:sldId id="256" r:id="rId9"/>
    <p:sldId id="257" r:id="rId10"/>
    <p:sldId id="259" r:id="rId11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0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20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14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97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3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11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6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0623-EC5B-48A9-B7B1-B859B9929D11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764B-8E9E-44F9-8EEE-236CC26AB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5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5746"/>
              </p:ext>
            </p:extLst>
          </p:nvPr>
        </p:nvGraphicFramePr>
        <p:xfrm>
          <a:off x="675463" y="1244304"/>
          <a:ext cx="45450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Image" r:id="rId3" imgW="4545720" imgH="2742840" progId="Photoshop.Image.16">
                  <p:embed/>
                </p:oleObj>
              </mc:Choice>
              <mc:Fallback>
                <p:oleObj name="Image" r:id="rId3" imgW="4545720" imgH="27428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463" y="1244304"/>
                        <a:ext cx="4545013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54647"/>
              </p:ext>
            </p:extLst>
          </p:nvPr>
        </p:nvGraphicFramePr>
        <p:xfrm>
          <a:off x="675463" y="4541727"/>
          <a:ext cx="455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Image" r:id="rId5" imgW="4558680" imgH="571320" progId="Photoshop.Image.16">
                  <p:embed/>
                </p:oleObj>
              </mc:Choice>
              <mc:Fallback>
                <p:oleObj name="Image" r:id="rId5" imgW="4558680" imgH="5713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463" y="4541727"/>
                        <a:ext cx="45593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23220"/>
              </p:ext>
            </p:extLst>
          </p:nvPr>
        </p:nvGraphicFramePr>
        <p:xfrm>
          <a:off x="5751476" y="1244304"/>
          <a:ext cx="45593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Image" r:id="rId7" imgW="4558680" imgH="2920320" progId="Photoshop.Image.16">
                  <p:embed/>
                </p:oleObj>
              </mc:Choice>
              <mc:Fallback>
                <p:oleObj name="Image" r:id="rId7" imgW="4558680" imgH="29203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1476" y="1244304"/>
                        <a:ext cx="45593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42122"/>
              </p:ext>
            </p:extLst>
          </p:nvPr>
        </p:nvGraphicFramePr>
        <p:xfrm>
          <a:off x="5751476" y="4541727"/>
          <a:ext cx="458311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Image" r:id="rId9" imgW="4583880" imgH="1574280" progId="Photoshop.Image.16">
                  <p:embed/>
                </p:oleObj>
              </mc:Choice>
              <mc:Fallback>
                <p:oleObj name="Image" r:id="rId9" imgW="4583880" imgH="15742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51476" y="4541727"/>
                        <a:ext cx="4583113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0704" y="191386"/>
            <a:ext cx="23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Colours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47848" y="850235"/>
            <a:ext cx="23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Amber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723861" y="874972"/>
            <a:ext cx="23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Grey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723860" y="4172395"/>
            <a:ext cx="23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Brown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5463" y="4172395"/>
            <a:ext cx="23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Indigo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9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5422" y="160099"/>
            <a:ext cx="65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600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499629"/>
              </p:ext>
            </p:extLst>
          </p:nvPr>
        </p:nvGraphicFramePr>
        <p:xfrm>
          <a:off x="4636822" y="608718"/>
          <a:ext cx="2511954" cy="812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3" imgW="3072960" imgH="9929880" progId="Photoshop.Image.16">
                  <p:embed/>
                </p:oleObj>
              </mc:Choice>
              <mc:Fallback>
                <p:oleObj name="Image" r:id="rId3" imgW="3072960" imgH="99298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6822" y="608718"/>
                        <a:ext cx="2511954" cy="8125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244792"/>
              </p:ext>
            </p:extLst>
          </p:nvPr>
        </p:nvGraphicFramePr>
        <p:xfrm>
          <a:off x="7380022" y="608718"/>
          <a:ext cx="2511954" cy="452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5" imgW="4596480" imgH="8279280" progId="Photoshop.Image.16">
                  <p:embed/>
                </p:oleObj>
              </mc:Choice>
              <mc:Fallback>
                <p:oleObj name="Image" r:id="rId5" imgW="4596480" imgH="82792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0022" y="608718"/>
                        <a:ext cx="2511954" cy="452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0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18" y="587022"/>
            <a:ext cx="5771897" cy="901858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8812615" y="587022"/>
            <a:ext cx="62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823904" y="953911"/>
            <a:ext cx="62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234311" y="953911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234311" y="225778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85955" y="629144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80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812615" y="2805289"/>
            <a:ext cx="62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77956" y="3025421"/>
            <a:ext cx="97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234311" y="3025421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34311" y="2444045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56008" y="2805289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50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477956" y="4978400"/>
            <a:ext cx="959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477957" y="5198532"/>
            <a:ext cx="97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234312" y="5198532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34312" y="4617156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56009" y="4978400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50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28270" y="5209821"/>
            <a:ext cx="62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28270" y="5475109"/>
            <a:ext cx="636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49966" y="5475109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9966" y="4848577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1698" y="3231656"/>
            <a:ext cx="83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Min 50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V="1">
            <a:off x="2860096" y="3370155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570929" y="3370155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52095" y="5150149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60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sp>
        <p:nvSpPr>
          <p:cNvPr id="33" name="Line Callout 2 (Accent Bar) 32"/>
          <p:cNvSpPr/>
          <p:nvPr/>
        </p:nvSpPr>
        <p:spPr>
          <a:xfrm>
            <a:off x="9198108" y="3839059"/>
            <a:ext cx="860291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9"/>
              <a:gd name="adj6" fmla="val -74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Grey 100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4" name="Line Callout 2 (Accent Bar) 33"/>
          <p:cNvSpPr/>
          <p:nvPr/>
        </p:nvSpPr>
        <p:spPr>
          <a:xfrm>
            <a:off x="9125063" y="5987772"/>
            <a:ext cx="860291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9"/>
              <a:gd name="adj6" fmla="val -74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Grey 400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5" name="Line Callout 2 (Accent Bar) 34"/>
          <p:cNvSpPr/>
          <p:nvPr/>
        </p:nvSpPr>
        <p:spPr>
          <a:xfrm>
            <a:off x="9178227" y="6520712"/>
            <a:ext cx="2560117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9"/>
              <a:gd name="adj6" fmla="val -170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err="1" smtClean="0">
                <a:solidFill>
                  <a:schemeClr val="tx1"/>
                </a:solidFill>
              </a:rPr>
              <a:t>Roboto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verdana</a:t>
            </a:r>
            <a:r>
              <a:rPr lang="en-IN" sz="1200" dirty="0" smtClean="0">
                <a:solidFill>
                  <a:schemeClr val="tx1"/>
                </a:solidFill>
              </a:rPr>
              <a:t> 16 </a:t>
            </a:r>
            <a:r>
              <a:rPr lang="en-IN" sz="1200" dirty="0" err="1" smtClean="0">
                <a:solidFill>
                  <a:schemeClr val="tx1"/>
                </a:solidFill>
              </a:rPr>
              <a:t>pt</a:t>
            </a:r>
            <a:r>
              <a:rPr lang="en-IN" sz="1200" dirty="0" smtClean="0">
                <a:solidFill>
                  <a:schemeClr val="tx1"/>
                </a:solidFill>
              </a:rPr>
              <a:t>, Amber 700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7" name="Line Callout 2 (Accent Bar) 36"/>
          <p:cNvSpPr/>
          <p:nvPr/>
        </p:nvSpPr>
        <p:spPr>
          <a:xfrm>
            <a:off x="9173859" y="7057279"/>
            <a:ext cx="2560117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9"/>
              <a:gd name="adj6" fmla="val -170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err="1" smtClean="0">
                <a:solidFill>
                  <a:schemeClr val="tx1"/>
                </a:solidFill>
              </a:rPr>
              <a:t>Roboto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verdana</a:t>
            </a:r>
            <a:r>
              <a:rPr lang="en-IN" sz="1200" dirty="0" smtClean="0">
                <a:solidFill>
                  <a:schemeClr val="tx1"/>
                </a:solidFill>
              </a:rPr>
              <a:t> 12 </a:t>
            </a:r>
            <a:r>
              <a:rPr lang="en-IN" sz="1200" dirty="0" err="1" smtClean="0">
                <a:solidFill>
                  <a:schemeClr val="tx1"/>
                </a:solidFill>
              </a:rPr>
              <a:t>pt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Gray</a:t>
            </a:r>
            <a:r>
              <a:rPr lang="en-IN" sz="1200" dirty="0" smtClean="0">
                <a:solidFill>
                  <a:schemeClr val="tx1"/>
                </a:solidFill>
              </a:rPr>
              <a:t> 600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8" name="Line Callout 2 (Accent Bar) 37"/>
          <p:cNvSpPr/>
          <p:nvPr/>
        </p:nvSpPr>
        <p:spPr>
          <a:xfrm>
            <a:off x="9234311" y="1325023"/>
            <a:ext cx="2560117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9"/>
              <a:gd name="adj6" fmla="val -170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err="1" smtClean="0">
                <a:solidFill>
                  <a:schemeClr val="tx1"/>
                </a:solidFill>
              </a:rPr>
              <a:t>Roboto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verdana</a:t>
            </a:r>
            <a:r>
              <a:rPr lang="en-IN" sz="1200" dirty="0" smtClean="0">
                <a:solidFill>
                  <a:schemeClr val="tx1"/>
                </a:solidFill>
              </a:rPr>
              <a:t> 15 </a:t>
            </a:r>
            <a:r>
              <a:rPr lang="en-IN" sz="1200" dirty="0" err="1" smtClean="0">
                <a:solidFill>
                  <a:schemeClr val="tx1"/>
                </a:solidFill>
              </a:rPr>
              <a:t>pt</a:t>
            </a:r>
            <a:r>
              <a:rPr lang="en-IN" sz="1200" dirty="0" smtClean="0">
                <a:solidFill>
                  <a:schemeClr val="tx1"/>
                </a:solidFill>
              </a:rPr>
              <a:t>, Amber 500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9" name="Line Callout 2 (Accent Bar) 38"/>
          <p:cNvSpPr/>
          <p:nvPr/>
        </p:nvSpPr>
        <p:spPr>
          <a:xfrm flipH="1">
            <a:off x="-1" y="7850641"/>
            <a:ext cx="2404532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9"/>
              <a:gd name="adj6" fmla="val -406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200" dirty="0" err="1" smtClean="0">
                <a:solidFill>
                  <a:schemeClr val="tx1"/>
                </a:solidFill>
              </a:rPr>
              <a:t>Roboto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verdana</a:t>
            </a:r>
            <a:r>
              <a:rPr lang="en-IN" sz="1200" dirty="0" smtClean="0">
                <a:solidFill>
                  <a:schemeClr val="tx1"/>
                </a:solidFill>
              </a:rPr>
              <a:t> 14 </a:t>
            </a:r>
            <a:r>
              <a:rPr lang="en-IN" sz="1200" dirty="0" err="1" smtClean="0">
                <a:solidFill>
                  <a:schemeClr val="tx1"/>
                </a:solidFill>
              </a:rPr>
              <a:t>pt</a:t>
            </a:r>
            <a:r>
              <a:rPr lang="en-IN" sz="1200" dirty="0" smtClean="0">
                <a:solidFill>
                  <a:schemeClr val="tx1"/>
                </a:solidFill>
              </a:rPr>
              <a:t>, Indigo 300 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8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94"/>
          <a:stretch/>
        </p:blipFill>
        <p:spPr>
          <a:xfrm>
            <a:off x="865602" y="508000"/>
            <a:ext cx="9115505" cy="570511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rot="5400000">
            <a:off x="568450" y="1408928"/>
            <a:ext cx="62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72408" y="977126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650480" y="1543980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798941" y="1540754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1102" y="1774966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t="24722" r="3353" b="49868"/>
          <a:stretch/>
        </p:blipFill>
        <p:spPr>
          <a:xfrm>
            <a:off x="958459" y="2619288"/>
            <a:ext cx="8929790" cy="3776558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392541" y="977124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18319" y="977124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72408" y="1721376"/>
            <a:ext cx="2201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92541" y="1780206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30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8766826" y="1333386"/>
            <a:ext cx="62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206089" y="901584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V="1">
            <a:off x="8751895" y="1468438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9900356" y="1465212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32517" y="1699424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15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493956" y="901582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719734" y="901582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223022" y="1657123"/>
            <a:ext cx="279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93956" y="1704664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30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592711" y="3666124"/>
            <a:ext cx="0" cy="230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125156" y="5957768"/>
            <a:ext cx="1467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504267" y="3671769"/>
            <a:ext cx="2088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3354" y="3383482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mtClean="0"/>
              <a:t>35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204178" y="5949092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mtClean="0"/>
              <a:t>35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536266" y="4701674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35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3" b="9875"/>
          <a:stretch/>
        </p:blipFill>
        <p:spPr>
          <a:xfrm>
            <a:off x="831102" y="7095197"/>
            <a:ext cx="9111072" cy="694970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9981107" y="7303911"/>
            <a:ext cx="959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981108" y="7682089"/>
            <a:ext cx="97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0737463" y="7682089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37463" y="6942667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85193" y="7346033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60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68" name="Straight Connector 67"/>
          <p:cNvCxnSpPr/>
          <p:nvPr/>
        </p:nvCxnSpPr>
        <p:spPr>
          <a:xfrm rot="5400000">
            <a:off x="518654" y="7994537"/>
            <a:ext cx="62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22612" y="7562735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V="1">
            <a:off x="600684" y="8129589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1303234" y="8119120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22221" y="8351018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sp>
        <p:nvSpPr>
          <p:cNvPr id="73" name="Line Callout 2 (Accent Bar) 72"/>
          <p:cNvSpPr/>
          <p:nvPr/>
        </p:nvSpPr>
        <p:spPr>
          <a:xfrm>
            <a:off x="10322413" y="748728"/>
            <a:ext cx="1790565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9"/>
              <a:gd name="adj6" fmla="val -419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err="1" smtClean="0">
                <a:solidFill>
                  <a:schemeClr val="tx1"/>
                </a:solidFill>
              </a:rPr>
              <a:t>Roboto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verdana</a:t>
            </a:r>
            <a:r>
              <a:rPr lang="en-IN" sz="1200" dirty="0" smtClean="0">
                <a:solidFill>
                  <a:schemeClr val="tx1"/>
                </a:solidFill>
              </a:rPr>
              <a:t> 12 </a:t>
            </a:r>
            <a:r>
              <a:rPr lang="en-IN" sz="1200" dirty="0" err="1" smtClean="0">
                <a:solidFill>
                  <a:schemeClr val="tx1"/>
                </a:solidFill>
              </a:rPr>
              <a:t>pt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Gray</a:t>
            </a:r>
            <a:r>
              <a:rPr lang="en-IN" sz="1200" dirty="0" smtClean="0">
                <a:solidFill>
                  <a:schemeClr val="tx1"/>
                </a:solidFill>
              </a:rPr>
              <a:t> 900 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3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6" b="38790"/>
          <a:stretch/>
        </p:blipFill>
        <p:spPr>
          <a:xfrm>
            <a:off x="1595740" y="1444977"/>
            <a:ext cx="8925504" cy="5446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720" y="4157344"/>
            <a:ext cx="83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Min 50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V="1">
            <a:off x="1415118" y="4295843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125951" y="4295843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945329" y="3296356"/>
            <a:ext cx="0" cy="139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90257" y="2019197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V="1">
            <a:off x="1368329" y="2586051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070879" y="2575582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4377" y="2391323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2033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5" b="46551"/>
          <a:stretch/>
        </p:blipFill>
        <p:spPr>
          <a:xfrm>
            <a:off x="1324806" y="1162755"/>
            <a:ext cx="9444794" cy="57634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305236" y="1885244"/>
            <a:ext cx="0" cy="242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62879" y="1749778"/>
            <a:ext cx="0" cy="25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05485" y="4313945"/>
            <a:ext cx="361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62879" y="4303476"/>
            <a:ext cx="361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2488" y="4354752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1670488" y="3797885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257510" y="3809252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51110" y="3274671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76888" y="3274671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9510" y="4028130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30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57818" y="3232549"/>
            <a:ext cx="959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57819" y="3768773"/>
            <a:ext cx="97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14174" y="3768773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4174" y="2871305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61904" y="3353694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75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342746" y="418505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76889" y="418503"/>
            <a:ext cx="0" cy="74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42746" y="1049866"/>
            <a:ext cx="2834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3507" y="756144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325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sp>
        <p:nvSpPr>
          <p:cNvPr id="32" name="Line Callout 2 (Accent Bar) 31"/>
          <p:cNvSpPr/>
          <p:nvPr/>
        </p:nvSpPr>
        <p:spPr>
          <a:xfrm>
            <a:off x="6882214" y="2090168"/>
            <a:ext cx="2560117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9"/>
              <a:gd name="adj6" fmla="val -170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err="1" smtClean="0">
                <a:solidFill>
                  <a:schemeClr val="tx1"/>
                </a:solidFill>
              </a:rPr>
              <a:t>Roboto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verdana</a:t>
            </a:r>
            <a:r>
              <a:rPr lang="en-IN" sz="1200" dirty="0" smtClean="0">
                <a:solidFill>
                  <a:schemeClr val="tx1"/>
                </a:solidFill>
              </a:rPr>
              <a:t> 14 </a:t>
            </a:r>
            <a:r>
              <a:rPr lang="en-IN" sz="1200" dirty="0" err="1" smtClean="0">
                <a:solidFill>
                  <a:schemeClr val="tx1"/>
                </a:solidFill>
              </a:rPr>
              <a:t>pt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Gray</a:t>
            </a:r>
            <a:r>
              <a:rPr lang="en-IN" sz="1200" dirty="0" smtClean="0">
                <a:solidFill>
                  <a:schemeClr val="tx1"/>
                </a:solidFill>
              </a:rPr>
              <a:t> 600 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4158"/>
          <a:stretch/>
        </p:blipFill>
        <p:spPr>
          <a:xfrm>
            <a:off x="1460274" y="1151465"/>
            <a:ext cx="9478660" cy="7489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098" y="7453699"/>
            <a:ext cx="83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Min 50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V="1">
            <a:off x="1234496" y="7592198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945329" y="7592198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764707" y="6592711"/>
            <a:ext cx="0" cy="139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98667" y="1731127"/>
            <a:ext cx="959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98668" y="2515709"/>
            <a:ext cx="97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255023" y="2515709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55023" y="1369883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78445" y="1984918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75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6231" y="5912766"/>
            <a:ext cx="83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15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V="1">
            <a:off x="1565517" y="6051265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016703" y="6051265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36081" y="5051778"/>
            <a:ext cx="0" cy="139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2 (Accent Bar) 17"/>
          <p:cNvSpPr/>
          <p:nvPr/>
        </p:nvSpPr>
        <p:spPr>
          <a:xfrm>
            <a:off x="7119282" y="1909556"/>
            <a:ext cx="2560117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9"/>
              <a:gd name="adj6" fmla="val -170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err="1" smtClean="0">
                <a:solidFill>
                  <a:schemeClr val="tx1"/>
                </a:solidFill>
              </a:rPr>
              <a:t>Roboto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verdana</a:t>
            </a:r>
            <a:r>
              <a:rPr lang="en-IN" sz="1200" dirty="0" smtClean="0">
                <a:solidFill>
                  <a:schemeClr val="tx1"/>
                </a:solidFill>
              </a:rPr>
              <a:t> 16 </a:t>
            </a:r>
            <a:r>
              <a:rPr lang="en-IN" sz="1200" dirty="0" err="1" smtClean="0">
                <a:solidFill>
                  <a:schemeClr val="tx1"/>
                </a:solidFill>
              </a:rPr>
              <a:t>pt</a:t>
            </a:r>
            <a:r>
              <a:rPr lang="en-IN" sz="1200" dirty="0" smtClean="0">
                <a:solidFill>
                  <a:schemeClr val="tx1"/>
                </a:solidFill>
              </a:rPr>
              <a:t>, Brown 600 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1" b="47928"/>
          <a:stretch/>
        </p:blipFill>
        <p:spPr>
          <a:xfrm>
            <a:off x="1448984" y="1061155"/>
            <a:ext cx="9363693" cy="5915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553" y="5508976"/>
            <a:ext cx="83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V="1">
            <a:off x="1245786" y="5605353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798573" y="5605353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17951" y="4605866"/>
            <a:ext cx="0" cy="139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51" y="2085198"/>
            <a:ext cx="959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52" y="2610136"/>
            <a:ext cx="97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05907" y="2610136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05907" y="1723954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362" y="2197671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75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63184" y="5816176"/>
            <a:ext cx="959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63185" y="6487871"/>
            <a:ext cx="97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419540" y="6487871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419540" y="5454932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81644" y="5983261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100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148665" y="7163370"/>
            <a:ext cx="83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  <a:r>
              <a:rPr lang="en-IN" sz="1200" dirty="0" smtClean="0"/>
              <a:t>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V="1">
            <a:off x="4513921" y="7259747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987685" y="7259747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07063" y="6260260"/>
            <a:ext cx="0" cy="139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722397" y="6260260"/>
            <a:ext cx="0" cy="139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95811" y="5983261"/>
            <a:ext cx="959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95812" y="6299927"/>
            <a:ext cx="97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752167" y="6299927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52167" y="5622017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25866" y="5983261"/>
            <a:ext cx="68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32094" y="5319464"/>
            <a:ext cx="83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45 </a:t>
            </a:r>
            <a:r>
              <a:rPr lang="en-IN" sz="1200" dirty="0" err="1" smtClean="0"/>
              <a:t>px</a:t>
            </a:r>
            <a:endParaRPr lang="en-IN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 flipV="1">
            <a:off x="3097350" y="5415841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717685" y="5415841"/>
            <a:ext cx="0" cy="3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37063" y="4416354"/>
            <a:ext cx="0" cy="139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05826" y="4416354"/>
            <a:ext cx="0" cy="139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Callout 2 (Accent Bar) 38"/>
          <p:cNvSpPr/>
          <p:nvPr/>
        </p:nvSpPr>
        <p:spPr>
          <a:xfrm>
            <a:off x="7995811" y="414707"/>
            <a:ext cx="2560117" cy="3297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4795"/>
              <a:gd name="adj6" fmla="val -149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err="1" smtClean="0">
                <a:solidFill>
                  <a:schemeClr val="tx1"/>
                </a:solidFill>
              </a:rPr>
              <a:t>Roboto</a:t>
            </a:r>
            <a:r>
              <a:rPr lang="en-IN" sz="1200" dirty="0" smtClean="0">
                <a:solidFill>
                  <a:schemeClr val="tx1"/>
                </a:solidFill>
              </a:rPr>
              <a:t>, </a:t>
            </a:r>
            <a:r>
              <a:rPr lang="en-IN" sz="1200" dirty="0" err="1" smtClean="0">
                <a:solidFill>
                  <a:schemeClr val="tx1"/>
                </a:solidFill>
              </a:rPr>
              <a:t>verdana</a:t>
            </a:r>
            <a:r>
              <a:rPr lang="en-IN" sz="1200" dirty="0" smtClean="0">
                <a:solidFill>
                  <a:schemeClr val="tx1"/>
                </a:solidFill>
              </a:rPr>
              <a:t> 16 </a:t>
            </a:r>
            <a:r>
              <a:rPr lang="en-IN" sz="1200" dirty="0" err="1" smtClean="0">
                <a:solidFill>
                  <a:schemeClr val="tx1"/>
                </a:solidFill>
              </a:rPr>
              <a:t>pt</a:t>
            </a:r>
            <a:r>
              <a:rPr lang="en-IN" sz="1200" dirty="0" smtClean="0">
                <a:solidFill>
                  <a:schemeClr val="tx1"/>
                </a:solidFill>
              </a:rPr>
              <a:t>, Indigo 300 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6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5422" y="160099"/>
            <a:ext cx="65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1280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95" y="733778"/>
            <a:ext cx="5107207" cy="79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5422" y="160099"/>
            <a:ext cx="65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1900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95" y="733778"/>
            <a:ext cx="5107207" cy="7980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-889" r="97536" b="1"/>
          <a:stretch/>
        </p:blipFill>
        <p:spPr>
          <a:xfrm>
            <a:off x="8568266" y="662940"/>
            <a:ext cx="1896534" cy="8050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65613" y="1061156"/>
            <a:ext cx="1887898" cy="16477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93086" y="1061579"/>
            <a:ext cx="1887898" cy="16477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-745" r="97549" b="1"/>
          <a:stretch/>
        </p:blipFill>
        <p:spPr>
          <a:xfrm>
            <a:off x="1595739" y="674370"/>
            <a:ext cx="1878699" cy="80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7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3089</TotalTime>
  <Words>137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Adobe Photoshop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Gunanidhi Hegde</dc:creator>
  <cp:lastModifiedBy>Gunanidhi Hegde</cp:lastModifiedBy>
  <cp:revision>35</cp:revision>
  <dcterms:created xsi:type="dcterms:W3CDTF">2016-02-16T09:32:20Z</dcterms:created>
  <dcterms:modified xsi:type="dcterms:W3CDTF">2016-03-03T13:49:14Z</dcterms:modified>
</cp:coreProperties>
</file>