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9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415C1-724E-4AF9-9085-8609C5C5B94B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96E18-8775-4DFB-A1AE-40352344AB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5E349-B6B4-418F-A314-317428F86D4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11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5E349-B6B4-418F-A314-317428F86D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1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5E349-B6B4-418F-A314-317428F86D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1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1D5-0AC0-463D-9875-23368B6F6172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DC4D-C51C-41EF-BD6D-6F1AB669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1D5-0AC0-463D-9875-23368B6F6172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DC4D-C51C-41EF-BD6D-6F1AB669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1D5-0AC0-463D-9875-23368B6F6172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DC4D-C51C-41EF-BD6D-6F1AB669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344" y="6477000"/>
            <a:ext cx="1743456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6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1D5-0AC0-463D-9875-23368B6F6172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DC4D-C51C-41EF-BD6D-6F1AB669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1D5-0AC0-463D-9875-23368B6F6172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DC4D-C51C-41EF-BD6D-6F1AB669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1D5-0AC0-463D-9875-23368B6F6172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DC4D-C51C-41EF-BD6D-6F1AB669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1D5-0AC0-463D-9875-23368B6F6172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DC4D-C51C-41EF-BD6D-6F1AB669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1D5-0AC0-463D-9875-23368B6F6172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DC4D-C51C-41EF-BD6D-6F1AB669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1D5-0AC0-463D-9875-23368B6F6172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DC4D-C51C-41EF-BD6D-6F1AB669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1D5-0AC0-463D-9875-23368B6F6172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DC4D-C51C-41EF-BD6D-6F1AB669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81D5-0AC0-463D-9875-23368B6F6172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DC4D-C51C-41EF-BD6D-6F1AB669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81D5-0AC0-463D-9875-23368B6F6172}" type="datetimeFigureOut">
              <a:rPr lang="en-US" smtClean="0"/>
              <a:pPr/>
              <a:t>17/03/16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DC4D-C51C-41EF-BD6D-6F1AB669D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3000" y="2433363"/>
            <a:ext cx="4254500" cy="76703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752600" y="3429000"/>
            <a:ext cx="5334000" cy="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06258" y="3733800"/>
            <a:ext cx="393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Connect Better with Audience</a:t>
            </a:r>
            <a:endParaRPr lang="en-IN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28600"/>
            <a:ext cx="8839200" cy="609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762000"/>
            <a:ext cx="883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29400" y="3048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Thursday 17-March-2016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" y="304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OneMedia</a:t>
            </a:r>
            <a:r>
              <a:rPr lang="en-US" b="1" dirty="0" smtClean="0"/>
              <a:t> Ad Preview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295400" y="5410200"/>
            <a:ext cx="5334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970x250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295400" y="1752600"/>
            <a:ext cx="5257800" cy="350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 Area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05600" y="2286000"/>
            <a:ext cx="2209800" cy="228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120x240</a:t>
            </a:r>
          </a:p>
          <a:p>
            <a:pPr algn="ctr"/>
            <a:r>
              <a:rPr lang="en-US" sz="1600" dirty="0" smtClean="0"/>
              <a:t>200x200</a:t>
            </a:r>
          </a:p>
          <a:p>
            <a:pPr algn="ctr"/>
            <a:r>
              <a:rPr lang="en-US" sz="1600" dirty="0" smtClean="0"/>
              <a:t>240x400</a:t>
            </a:r>
          </a:p>
          <a:p>
            <a:pPr algn="ctr"/>
            <a:r>
              <a:rPr lang="en-US" sz="1600" dirty="0" smtClean="0"/>
              <a:t>250x250</a:t>
            </a:r>
          </a:p>
          <a:p>
            <a:pPr algn="ctr"/>
            <a:r>
              <a:rPr lang="en-US" sz="1600" dirty="0" smtClean="0"/>
              <a:t>300x250</a:t>
            </a:r>
          </a:p>
          <a:p>
            <a:pPr algn="ctr"/>
            <a:r>
              <a:rPr lang="en-US" sz="1600" dirty="0" smtClean="0"/>
              <a:t>300x600</a:t>
            </a:r>
          </a:p>
          <a:p>
            <a:pPr algn="ctr"/>
            <a:r>
              <a:rPr lang="en-US" sz="1600" dirty="0"/>
              <a:t>336x280</a:t>
            </a:r>
          </a:p>
          <a:p>
            <a:pPr algn="ctr"/>
            <a:r>
              <a:rPr lang="en-US" sz="1600" dirty="0" smtClean="0"/>
              <a:t>300x1050</a:t>
            </a:r>
          </a:p>
          <a:p>
            <a:pPr algn="ctr"/>
            <a:r>
              <a:rPr lang="en-US" sz="1600" dirty="0" smtClean="0"/>
              <a:t>580x400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81000" y="990600"/>
            <a:ext cx="4953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728x90 | 970x90 | 468x60 | 300x100 | 320x100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2209800"/>
            <a:ext cx="838200" cy="3505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120x600</a:t>
            </a:r>
          </a:p>
          <a:p>
            <a:pPr algn="ctr"/>
            <a:r>
              <a:rPr lang="en-US" sz="1400" dirty="0" smtClean="0"/>
              <a:t>160x600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81800" y="1066800"/>
            <a:ext cx="21336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320x50 | 300x50 | 234x60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495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228600"/>
            <a:ext cx="3657600" cy="6400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667000" y="685800"/>
            <a:ext cx="3657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95600" y="304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OneMedia</a:t>
            </a:r>
            <a:r>
              <a:rPr lang="en-US" b="1" dirty="0" smtClean="0"/>
              <a:t> Mobile Ad Preview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3048000" y="6096000"/>
            <a:ext cx="2971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300x50 | 320x50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19400" y="2743200"/>
            <a:ext cx="33528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Feed Area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838200"/>
            <a:ext cx="3200400" cy="1752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200x200</a:t>
            </a:r>
          </a:p>
          <a:p>
            <a:pPr algn="ctr"/>
            <a:r>
              <a:rPr lang="en-US" dirty="0" smtClean="0"/>
              <a:t>250x250</a:t>
            </a:r>
          </a:p>
          <a:p>
            <a:pPr algn="ctr"/>
            <a:r>
              <a:rPr lang="en-US" dirty="0" smtClean="0"/>
              <a:t>300x100</a:t>
            </a:r>
          </a:p>
          <a:p>
            <a:pPr algn="ctr"/>
            <a:r>
              <a:rPr lang="en-US" dirty="0" smtClean="0"/>
              <a:t>300x250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228600"/>
            <a:ext cx="3657600" cy="6400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667000" y="685800"/>
            <a:ext cx="3657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48000" y="6096000"/>
            <a:ext cx="2971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300x50 | 320x50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19400" y="2743200"/>
            <a:ext cx="33528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Feed Area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95600" y="1143000"/>
            <a:ext cx="3200400" cy="426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320x480</a:t>
            </a:r>
          </a:p>
          <a:p>
            <a:pPr algn="ctr"/>
            <a:r>
              <a:rPr lang="en-US" dirty="0" smtClean="0"/>
              <a:t>480x320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304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OneMedia</a:t>
            </a:r>
            <a:r>
              <a:rPr lang="en-US" b="1" dirty="0" smtClean="0"/>
              <a:t> Mobile Ad Preview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237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8090</TotalTime>
  <Words>68</Words>
  <Application>Microsoft Macintosh PowerPoint</Application>
  <PresentationFormat>On-screen Show (4:3)</PresentationFormat>
  <Paragraphs>43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sudarsan</dc:creator>
  <cp:lastModifiedBy>Prashant Kunal</cp:lastModifiedBy>
  <cp:revision>90</cp:revision>
  <dcterms:created xsi:type="dcterms:W3CDTF">2015-03-08T10:45:48Z</dcterms:created>
  <dcterms:modified xsi:type="dcterms:W3CDTF">2016-03-17T10:33:11Z</dcterms:modified>
</cp:coreProperties>
</file>