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F2F2C-B04E-4D80-9FB1-FF96C0985C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7CC8B-A980-414B-B213-561EF6F00C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AB647-F69F-4E9A-BC64-4ACE64B942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D453EA-6CE2-45DE-9ECF-234E75B73D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283237-2C41-4466-B912-529C4883B0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482DD7-C431-4CE5-86F7-71E673D8AB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465297-875B-4064-BA35-C945B01B9C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93C1BC-01BC-49EE-9C15-9B1D3B8D28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A1E835-0671-48E7-AE11-CABBB7E9AA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036247-CB0C-4160-9770-96F233663A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137B36-3111-48D9-A402-9A7B38E2CA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98FE5D-A795-4360-990F-C6806E7A1C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FBC6C1-ABD9-4582-BA94-C2A5973636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5F5E24-77AC-4D33-8B9E-4D6B09A736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43150F-FA3C-4059-AED4-9A9C8D9CDA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9E55B8-50A1-4831-8668-1845FFAEDC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59985E-7866-45D2-9613-7A1E7E2B37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30161-3E78-4409-AE3D-7251087633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0E66AD-155B-4971-A8FF-DA25C82B06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CA136C-A440-4125-BDA6-EAC53CDC76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E2F8B-A165-4A11-9B73-5F32FDCDBC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775670-CFDF-4192-A35E-B8E9DAD3AD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953240-FFAA-45C6-B545-9BF42E92FC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7DB4E-D5F2-4EE4-88F0-F9AE737D72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l-G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l-G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9F6C19-7E7A-4B83-A6B5-663EB224C951}" type="slidenum"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l-G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686994-BE7C-47B5-822C-128F470977C7}" type="slidenum"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l-G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l-G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l-G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kkecha@gmail.com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tinyurl.com/ycymtcvf" TargetMode="External"/><Relationship Id="rId2" Type="http://schemas.openxmlformats.org/officeDocument/2006/relationships/hyperlink" Target="https://drive.google.com/drive/folders/1oKmOiE-CyN0g9qnUXmf2-NhUdnVR1xKh?usp=share_link" TargetMode="External"/><Relationship Id="rId3" Type="http://schemas.openxmlformats.org/officeDocument/2006/relationships/hyperlink" Target="https://github.com/kkecha/Physics-Gymnasio-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160560"/>
            <a:ext cx="9071280" cy="24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2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Οδηγίες για τη διδασκαλία Φυσικής Α Γυμνασίου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68360" y="3566160"/>
            <a:ext cx="9071280" cy="30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Κωνσταντίνος Κεχαγιάς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kkecha@gmail.com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281520" y="914400"/>
            <a:ext cx="9097200" cy="592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432"/>
          </a:bodyPr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Κάθε folder αντιστοιχεί σε μία θεματική ενόητα της διδακτέας ύλης.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Μέσα σε κάθε folder υπάρχει: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Αρχείο "Εκπαιδευτικό Υλικό.docx" που περιέχει συνδέσμους σε εκπαιδευτικό, υλικό όπως παρουσιάσεις, προσωμοιώσεις, video κλπ.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Folder με όνομα "Φύλλα Εργασίας" που περιλαμβάνει φύλλα εργασίας. Η ονομασία τους υποδυκνύει την πηγή προέλευσης τους. Όλα τα φύλλα εργασίας που δίνονται σε μορφή αρχείου pdf έχουν μετατραπεί και σε μορφή docx (word).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228600" y="1548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Εκπαιδευτικό Υλικό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00732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301320"/>
            <a:ext cx="9118080" cy="65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Ευχαριστώ Πολύ για την Προσοχή σας!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Κωνσταντίνος Κεχαγιάς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kkecha@gmail.com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Περιεχόμενα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620000"/>
            <a:ext cx="9071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Διδακτέα Ύλη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Μεθοδολογία Διδασκαλίας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b80047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Εκπαιδευτικό Υλικό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9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Διδακτέα Ύλη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28600" y="1238040"/>
            <a:ext cx="9829800" cy="63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Δέκα (10) θεματικές ενότητες / Είκοσι τρεις (23) ώρες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1. Μετρήσεις μήκους – Η Μέση Τιμή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2. Μετρήσεις Χρόνου – Η Ακρίβεια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3. Μετρήσεις μάζας – Τα διαγράμματα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4. Μέτρηση όγκου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5. Μέτρηση Πυκνότητας (4)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6. Μετρήσεις Θερμοκρασίας – Η Βαθμονόμηση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7. Από τη Θερμότητα στη Θερμοκρασία – Η Θερμική Ισορροπία (4)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8.Το Ηλεκτρικό βραχυ-Κύκλωμα – Κίνδυνοι και «Ασφάλεια»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9.Από τον Ηλεκτρισμό στον Μαγνητισμό -  ́Ενας Ηλεκτρικός (ιδιο-)Κινητήρας (2)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288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r>
              <a:rPr b="0" lang="el-GR" sz="2100" spc="-1" strike="noStrike">
                <a:solidFill>
                  <a:srgbClr val="000000"/>
                </a:solidFill>
                <a:latin typeface="Arial"/>
              </a:rPr>
              <a:t>10.Από το Μαγνητισμό στον Ηλεκτρισμό – Μια Ηλεκτρική (ιδιο-)Γεννήτρια (1)</a:t>
            </a:r>
            <a:endParaRPr b="0" lang="el-GR" sz="21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301320" y="1143000"/>
            <a:ext cx="95284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Διερευνητική Μέθοδος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α. παρατηρώ, πληροφορούμαι, ενδιαφέρομαι / έναυσμα ενδιαφέροντος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β. συζητώ, αναρωτιέμαι, υποθέτω / διατύπωση υποθέσεων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γ. ενεργώ, πειραματίζομαι / πειραματισμός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δ. συμπεραίνω, καταγράφω / διατύπωση θεωρίας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984"/>
              </a:spcBef>
              <a:spcAft>
                <a:spcPts val="850"/>
              </a:spcAft>
              <a:buNone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ε. εφαρμόζω, εξηγώ, γενικεύω / συνεχής έλεγχος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43000" y="228600"/>
            <a:ext cx="7192800" cy="7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8360" y="18000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128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α. παρατηρώ, πληροφορούμαι, ενδιαφέρομαι / έναυσμα ενδιαφέροντος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b80047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πρόκληση / παρώθηση ή το έναυσμα του ενδιαφέροντος (ή και της περιέργειας)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Aft>
                <a:spcPts val="1134"/>
              </a:spcAft>
              <a:buNone/>
              <a:tabLst>
                <a:tab algn="l" pos="0"/>
              </a:tabLst>
            </a:pP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β. συζητώ, αναρωτιέμαι, υποθέτω / διατύπωση υποθέσεων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η προετοιμασία των μαθητών (/μελλοντικών πολιτών), ώστε να συνηθίσουν να συζητούν με άλλους,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να σκέπτονται ορθολογικά χωρίς προκαταλήψεις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να συν-μετέχουν ενεργά στις προσπάθειες επίλυσης προβλημάτων,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η διατύπωση υποθέσεων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457200" y="1143000"/>
            <a:ext cx="9144000" cy="594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γ. ενεργώ, πειραματίζομαι / πειραματισμός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οργάνωση και η πραγματοποίηση "αποδεικτικών" πειραμάτων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ενεργοποίηση/δραστηριοποίηση των μαθητών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δημιουργική συνεργασία τους σε ομάδες (ομαδο-συν-εργασία)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επινοητικότητα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ανάπτυξη πρακτικών δεξιοτήτων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ικανότητα καταγραφής των παρατηρήσεών τους,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βέλτιστη εκτέλεση πειραματισμών, αλλά και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αναγνώριση / αντιμετώπιση πιθανών ατελειών ή αστοχιών.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ενεργητική συμμετοχή των μαθητών (ως ενεργοί πολίτες στο μέλλον)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αποδοχή των αποτελεσμάτων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τα πειράματα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να- εκτελούνται από τους ίδιους τους μαθητές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να πραγματοποιούνται με τη χρήση καθημερινών, απλών υλικών και μέσων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43000" y="228600"/>
            <a:ext cx="7192800" cy="7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25920" y="1161720"/>
            <a:ext cx="9346680" cy="52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δ. συμπεραίνω, καταγράφω / διατύπωση θεωρίας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συμπλήρωση του γνωσιακού τους υπόβαθρου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αξιολογούν, κρίνουν και διατυπώνουν –οι ίδιοι– συμπεράσματα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ανάπτυξη της κριτικής ικανότητας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αποδοχή των συμπερασμάτων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συνειδητοποίηση ότι στη φυσική τα συμπεράσματα δεν προκύπτουν από συζήτηση ή κάποια ψηφοφορία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διατύπωση των συμπερασμάτων από τους ίδιους τους μαθητές με την αίσθηση ότι είναι "δική τους ανακάλυψη"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228600" y="1476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72720" y="1143000"/>
            <a:ext cx="9071280" cy="571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ε. εφαρμόζω, εξηγώ, γενικεύω / συνεχής έλεγχος</a:t>
            </a:r>
            <a:endParaRPr b="0" lang="el-G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εφαρμογή των συμπερασμάτων για την εμπέδωση της γνώσης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εξήγηση φυσικών φαινομένων και τεχνολογικών εφαρμογών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γενίκευση των συμπερασμάτων σε ευρύτερα φυσικά φαινόμενα, τεχνολογικές πρακτικές και εφαρμογές αιχμής που αναζητούνται σε διάφορες πηγές και στο διαδίκτυο,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η διαθεματική μελέτη τους που συνδυάζει τα συμπεράσματα με διάφορες (κοινωνικές, ιστορικές, οικονομικές, περιβαλλοντικές κ.ά.) παραμέτρους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ορθολογικός και δημιουργικός τρόπος σκέψης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εφαρμογή μιας κριτικής και αποδεικτικής διαδικασίας, με αντίστοιχα βήματα, σε κάθε περίπτωση προβληματισμού στην καθημερινή ζωή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228600" y="1512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Μεθοδολογία Διδασκαλίας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281520" y="914400"/>
            <a:ext cx="9097200" cy="592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Google Drive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34"/>
              </a:spcBef>
              <a:buNone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https://tinyurl.com/ycymtcvf</a:t>
            </a: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34"/>
              </a:spcBef>
              <a:buNone/>
            </a:pPr>
            <a:r>
              <a:rPr b="0" lang="el-GR" sz="13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l-GR" sz="1300" spc="-1" strike="noStrike">
                <a:solidFill>
                  <a:srgbClr val="000000"/>
                </a:solidFill>
                <a:latin typeface="Arial"/>
                <a:hlinkClick r:id="rId2"/>
              </a:rPr>
              <a:t>https://drive.google.com/drive/folders/1oKmOiE-CyN0g9qnUXmf2-NhUdnVR1xKh?usp=share_link</a:t>
            </a:r>
            <a:r>
              <a:rPr b="0" lang="el-GR" sz="13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Arial"/>
              </a:rPr>
              <a:t>GitHub</a:t>
            </a:r>
            <a:endParaRPr b="0" lang="el-G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hlinkClick r:id="rId3"/>
              </a:rPr>
              <a:t>https://github.com/kkecha/Physics-Gymnasio-A</a:t>
            </a: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l-G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228600" y="15480"/>
            <a:ext cx="907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4400" spc="-1" strike="noStrike">
                <a:solidFill>
                  <a:srgbClr val="b80047"/>
                </a:solidFill>
                <a:latin typeface="Arial"/>
              </a:rPr>
              <a:t>Εκπαιδευτικό Υλικό</a:t>
            </a:r>
            <a:endParaRPr b="0" lang="el-G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3886200" y="228600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3886200" y="5257800"/>
            <a:ext cx="1371600" cy="136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2023-10-23T20:24:01Z</dcterms:created>
  <dc:creator/>
  <dc:description>Πρότυπο που δημιουργήθηκε από τη Sun Microsystems</dc:description>
  <cp:keywords>Υπόβαθρο παρουσίασης</cp:keywords>
  <dc:language>en-US</dc:language>
  <cp:lastModifiedBy/>
  <cp:lastPrinted>2023-10-23T22:50:12Z</cp:lastPrinted>
  <dcterms:modified xsi:type="dcterms:W3CDTF">2023-10-23T22:47:44Z</dcterms:modified>
  <cp:revision>19</cp:revision>
  <dc:subject>Γαλάζια ζωγραφιά πάγου στο υπόβαθρο</dc:subject>
  <dc:title>Πίνακας με πάγο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href="http://www.openoffice.org/licenses/BSD.pdf"&gt;BSD&lt;/a&gt; </vt:lpwstr>
  </property>
  <property fmtid="{D5CDD505-2E9C-101B-9397-08002B2CF9AE}" pid="3" name="Project">
    <vt:lpwstr>Greek Coding Camp 2009</vt:lpwstr>
  </property>
  <property fmtid="{D5CDD505-2E9C-101B-9397-08002B2CF9AE}" pid="4" name="Μεταφράστηκε από">
    <vt:lpwstr>Χρυσοχέρης Ηλίας</vt:lpwstr>
  </property>
</Properties>
</file>