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8D9DF-FDA7-4E6A-8EA3-3F07B103B5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F516F9-AC4A-4846-A305-288A2E6CA4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B5DB7B-24BF-40C3-9794-A8E28ED685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43056C-7559-43A3-A07B-1C97FC4C01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3F1D97-E1C3-4416-A230-17776A44B6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5FC9CC-7D64-483A-9C66-B2D1EEC956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CA82CC-E500-49E0-8BBD-041B7F60ED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660059-B7FB-46FD-908F-D22DA2F7DC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E8B114-071F-4FD1-9911-1FE66EC722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CE852D-B47A-49AB-8D21-8404E92363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C9939A-F047-4AAD-9F48-84086AB417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B11242-5866-48E4-92BD-1998B959D1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48CB33-1603-4ADE-9ADA-05FB9E7C7C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7090A8-5554-4787-A44C-07E8651F65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A36988-A19C-4B4D-915B-566E7973D5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A1CBA9-94C1-4D42-AE4E-691B43AEB3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B0D4C4-32F0-46AC-8CF1-B21E9A1BA1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90BCC2-A1EC-4093-B18E-76B023FCCA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3041F7-A378-491E-8C07-F5FC9E9B7F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A08A60-C131-418C-9A0F-8F02130342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F4A8B9-52FA-40D5-950B-22E7F4B780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218225-A6FE-4CC2-A0B5-346DD9ADAE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DBF724-38E6-4B61-ADE6-396E181CE1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A3D898-6FDF-4183-B321-E42F8EB9E4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l-G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77C955-E9E2-40EA-BCF3-4998138F15A4}" type="slidenum"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l-G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6B83C0-32FC-4FEB-85F4-7B8454BF0F5E}" type="slidenum"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tinyurl.com/ycymtcvf" TargetMode="External"/><Relationship Id="rId2" Type="http://schemas.openxmlformats.org/officeDocument/2006/relationships/hyperlink" Target="https://drive.google.com/drive/folders/1oKmOiE-CyN0g9qnUXmf2-NhUdnVR1xKh?usp=share_link" TargetMode="External"/><Relationship Id="rId3" Type="http://schemas.openxmlformats.org/officeDocument/2006/relationships/hyperlink" Target="https://github.com/kkecha/Physics-Gymnasio-A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160560"/>
            <a:ext cx="9071280" cy="24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2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Οδηγίες για τη διδασκαλία Φυσικής Α Γυμνασίου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68360" y="3566160"/>
            <a:ext cx="9071280" cy="30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Κωνσταντίνος Κεχαγιάς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Σύμβουλος Εκπαίδευσης ΠΕ04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ΔΔΕ Δυτικής Θεσσαλονίκης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281520" y="914400"/>
            <a:ext cx="9097200" cy="592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432"/>
          </a:bodyPr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Κάθε folder αντιστοιχεί σε μία θεματική ενότητα της διδακτέας ύλης.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Μέσα σε κάθε folder υπάρχει: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Αρχείο "Εκπαιδευτικό Υλικό.docx" που περιέχει συνδέσμους σε εκπαιδευτικό, υλικό όπως παρουσιάσεις, προσωμοιώσεις, video κλπ.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Folder με όνομα "Φύλλα Εργασίας" που περιλαμβάνει φύλλα εργασίας. Η ονομασία τους υποδυκνύει την πηγή προέλευσης τους. Όλα τα φύλλα εργασίας που δίνονται σε μορφή αρχείου pdf έχουν μετατραπεί και σε μορφή docx (word).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228600" y="15480"/>
            <a:ext cx="90712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Εκπαιδευτικό Υλικό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600732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301320"/>
            <a:ext cx="9118080" cy="65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Ευχαριστώ Πολύ για την Προσοχή σας!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Κωνσταντίνος Κεχαγιάς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Περιεχόμενα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1620000"/>
            <a:ext cx="90712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b80047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Διδακτέα Ύλη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b80047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Μεθοδολογία Διδασκαλίας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b80047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Εκπαιδευτικό Υλικό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9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Διδακτέα Ύλη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228600" y="1238040"/>
            <a:ext cx="9829800" cy="63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Δέκα (10) θεματικές ενότητες / Είκοσι τρεις (23) ώρες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1. Μετρήσεις μήκους – Η Μέση Τιμή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2. Μετρήσεις Χρόνου – Η Ακρίβεια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3. Μετρήσεις μάζας – Τα διαγράμματα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4. Μέτρηση όγκου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5. Μέτρηση Πυκνότητας (4)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6. Μετρήσεις Θερμοκρασίας – Η Βαθμονόμηση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7. Από τη Θερμότητα στη Θερμοκρασία – Η Θερμική Ισορροπία (4)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8.Το Ηλεκτρικό βραχυ-Κύκλωμα – Κίνδυνοι και «Ασφάλεια»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9.Από τον Ηλεκτρισμό στον Μαγνητισμό -  ́Ενας Ηλεκτρικός (ιδιο-)Κινητήρας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10.Από το Μαγνητισμό στον Ηλεκτρισμό – Μια Ηλεκτρική (ιδιο-)Γεννήτρια (1)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301320" y="1143000"/>
            <a:ext cx="95284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Διερευνητική Μέθοδος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984"/>
              </a:spcBef>
              <a:spcAft>
                <a:spcPts val="850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α. παρατηρώ, πληροφορούμαι, ενδιαφέρομαι / έναυσμα ενδιαφέροντος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984"/>
              </a:spcBef>
              <a:spcAft>
                <a:spcPts val="850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β. συζητώ, αναρωτιέμαι, υποθέτω / διατύπωση υποθέσεων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984"/>
              </a:spcBef>
              <a:spcAft>
                <a:spcPts val="850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γ. ενεργώ, πειραματίζομαι / πειραματισμός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984"/>
              </a:spcBef>
              <a:spcAft>
                <a:spcPts val="850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δ. συμπεραίνω, καταγράφω / διατύπωση θεωρίας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984"/>
              </a:spcBef>
              <a:spcAft>
                <a:spcPts val="850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ε. εφαρμόζω, εξηγώ, γενικεύω / συνεχής έλεγχος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43000" y="228600"/>
            <a:ext cx="7192800" cy="7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Μεθοδολογία Διδασκαλίας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8360" y="180000"/>
            <a:ext cx="90712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Μεθοδολογία Διδασκαλίας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07128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α. παρατηρώ, πληροφορούμαι, ενδιαφέρομαι / έναυσμα ενδιαφέροντος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b80047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πρόκληση / παρώθηση ή το έναυσμα του ενδιαφέροντος (ή και της περιέργειας)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β. συζητώ, αναρωτιέμαι, υποθέτω / διατύπωση υποθέσεων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η προετοιμασία των μαθητών (/μελλοντικών πολιτών), ώστε να συνηθίσουν να συζητούν με άλλους,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να σκέπτονται ορθολογικά χωρίς προκαταλήψεις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να συν-μετέχουν ενεργά στις προσπάθειες επίλυσης προβλημάτων,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η διατύπωση υποθέσεων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457200" y="1143000"/>
            <a:ext cx="9144000" cy="594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γ. ενεργώ, πειραματίζομαι / πειραματισμός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οργάνωση και η πραγματοποίηση "αποδεικτικών" πειραμάτων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ενεργοποίηση/δραστηριοποίηση των μαθητών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δημιουργική συνεργασία τους σε ομάδες (ομαδο-συν-εργασία)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επινοητικότητα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ανάπτυξη πρακτικών δεξιοτήτων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ικανότητα καταγραφής των παρατηρήσεών τους,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βέλτιστη εκτέλεση πειραματισμών, αλλά και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αναγνώριση / αντιμετώπιση πιθανών ατελειών ή αστοχιών.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ενεργητική συμμετοχή των μαθητών (ως ενεργοί πολίτες στο μέλλον)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αποδοχή των αποτελεσμάτων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τα πειράματα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να- εκτελούνται από τους ίδιους τους μαθητές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να πραγματοποιούνται με τη χρήση καθημερινών, απλών υλικών και μέσων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43000" y="228600"/>
            <a:ext cx="7192800" cy="7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Μεθοδολογία Διδασκαλίας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25920" y="1161720"/>
            <a:ext cx="9346680" cy="52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δ. συμπεραίνω, καταγράφω / διατύπωση θεωρίας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συμπλήρωση του γνωσιακού τους υπόβαθρου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αξιολογούν, κρίνουν και διατυπώνουν –οι ίδιοι– συμπεράσματα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ανάπτυξη της κριτικής ικανότητας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αποδοχή των συμπερασμάτων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συνειδητοποίηση ότι στη φυσική τα συμπεράσματα δεν προκύπτουν από συζήτηση ή κάποια ψηφοφορία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διατύπωση των συμπερασμάτων από τους ίδιους τους μαθητές με την αίσθηση ότι είναι "δική τους ανακάλυψη"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228600" y="14760"/>
            <a:ext cx="90712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Μεθοδολογία Διδασκαλίας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72720" y="1143000"/>
            <a:ext cx="9071280" cy="571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ε. εφαρμόζω, εξηγώ, γενικεύω / συνεχής έλεγχος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εφαρμογή των συμπερασμάτων για την εμπέδωση της γνώσης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εξήγηση φυσικών φαινομένων και τεχνολογικών εφαρμογών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γενίκευση των συμπερασμάτων σε ευρύτερα φυσικά φαινόμενα, τεχνολογικές πρακτικές και εφαρμογές αιχμής που αναζητούνται σε διάφορες πηγές και στο διαδίκτυο,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διαθεματική μελέτη τους που συνδυάζει τα συμπεράσματα με διάφορες (κοινωνικές, ιστορικές, οικονομικές, περιβαλλοντικές κ.ά.) παραμέτρους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ορθολογικός και δημιουργικός τρόπος σκέψης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εφαρμογή μιας κριτικής και αποδεικτικής διαδικασίας, με αντίστοιχα βήματα, σε κάθε περίπτωση προβληματισμού στην καθημερινή ζωή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title"/>
          </p:nvPr>
        </p:nvSpPr>
        <p:spPr>
          <a:xfrm>
            <a:off x="228600" y="15120"/>
            <a:ext cx="90712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Μεθοδολογία Διδασκαλίας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281520" y="914400"/>
            <a:ext cx="9097200" cy="592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Google Drive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34"/>
              </a:spcBef>
              <a:buNone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https://tinyurl.com/ycymtcvf</a:t>
            </a: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34"/>
              </a:spcBef>
              <a:buNone/>
            </a:pPr>
            <a:r>
              <a:rPr b="0" lang="el-GR" sz="13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l-GR" sz="1300" spc="-1" strike="noStrike">
                <a:solidFill>
                  <a:srgbClr val="000000"/>
                </a:solidFill>
                <a:latin typeface="Arial"/>
                <a:hlinkClick r:id="rId2"/>
              </a:rPr>
              <a:t>https://drive.google.com/drive/folders/1oKmOiE-CyN0g9qnUXmf2-NhUdnVR1xKh?usp=share_link</a:t>
            </a:r>
            <a:r>
              <a:rPr b="0" lang="el-GR" sz="13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34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GitHub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hlinkClick r:id="rId3"/>
              </a:rPr>
              <a:t>https://github.com/kkecha/Physics-Gymnasio-A</a:t>
            </a: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228600" y="15480"/>
            <a:ext cx="90712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Εκπαιδευτικό Υλικό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3886200" y="228600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3886200" y="5257800"/>
            <a:ext cx="1371600" cy="136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2023-10-23T20:24:01Z</dcterms:created>
  <dc:creator/>
  <dc:description>Πρότυπο που δημιουργήθηκε από τη Sun Microsystems</dc:description>
  <cp:keywords>Υπόβαθρο παρουσίασης</cp:keywords>
  <dc:language>en-US</dc:language>
  <cp:lastModifiedBy/>
  <cp:lastPrinted>2023-10-25T17:14:18Z</cp:lastPrinted>
  <dcterms:modified xsi:type="dcterms:W3CDTF">2023-10-25T17:13:35Z</dcterms:modified>
  <cp:revision>23</cp:revision>
  <dc:subject>Γαλάζια ζωγραφιά πάγου στο υπόβαθρο</dc:subject>
  <dc:title>Πίνακας με πάγο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href="http://www.openoffice.org/licenses/BSD.pdf"&gt;BSD&lt;/a&gt; </vt:lpwstr>
  </property>
  <property fmtid="{D5CDD505-2E9C-101B-9397-08002B2CF9AE}" pid="3" name="Project">
    <vt:lpwstr>Greek Coding Camp 2009</vt:lpwstr>
  </property>
  <property fmtid="{D5CDD505-2E9C-101B-9397-08002B2CF9AE}" pid="4" name="Μεταφράστηκε από">
    <vt:lpwstr>Χρυσοχέρης Ηλίας</vt:lpwstr>
  </property>
</Properties>
</file>