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606BB1-F10E-4C9C-A834-C146B75B1A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b80047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4C1D87-5D17-438C-9EA0-D5B6F7839A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b80047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1A4727-6501-4001-9C8A-492F5D5F0C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b80047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36C716-2E86-49ED-9308-41FABE78B8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b80047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319FF0-2776-46BC-8EA3-0AA39C6860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b80047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61D374-3B16-46C3-8096-F3A59BB894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b80047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E255D1-10FD-47F9-8055-329C6CE9C3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b80047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BF72D4-A8AF-460C-8939-CB4FC7B05F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DA2841-F044-4CF7-BDCF-63538D1257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b80047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3330FA-48D0-4B8A-91E1-91DBE71C63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b80047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6E1ADE-368C-42B2-9F2B-58E9DFD283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b80047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111CFB-75E4-4465-B2B2-04B8C28D6E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b80047"/>
                </a:solidFill>
                <a:latin typeface="Arial"/>
              </a:rPr>
              <a:t>Click to edit the title text format</a:t>
            </a:r>
            <a:endParaRPr b="1" lang="en-US" sz="4400" spc="-1" strike="noStrike">
              <a:solidFill>
                <a:srgbClr val="b80047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7"/>
              </a:spcAft>
              <a:buClr>
                <a:srgbClr val="b80047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288000">
              <a:spcAft>
                <a:spcPts val="1134"/>
              </a:spcAft>
              <a:buClr>
                <a:srgbClr val="b80047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16000">
              <a:spcAft>
                <a:spcPts val="850"/>
              </a:spcAft>
              <a:buClr>
                <a:srgbClr val="b80047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b80047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b80047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b80047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b80047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1190F72-0282-44D7-89BF-82EF6EE96E0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webmail.sch.gr/login.php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Προώθηση των e-mail του Σχολικού Δικτύου </a:t>
            </a:r>
            <a:endParaRPr b="1" lang="en-US" sz="4400" spc="-1" strike="noStrike">
              <a:solidFill>
                <a:srgbClr val="b80047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Κωνσταντίνος Κεχαγιάς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Σύμβουλος Εκπαίδευσης ΠΕ04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ΔΔΕ Δυτικής Θεσσαλονίκης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801160" y="766800"/>
            <a:ext cx="4038840" cy="1753200"/>
          </a:xfrm>
          <a:prstGeom prst="rect">
            <a:avLst/>
          </a:prstGeom>
          <a:ln w="0">
            <a:noFill/>
          </a:ln>
        </p:spPr>
      </p:pic>
      <p:sp>
        <p:nvSpPr>
          <p:cNvPr id="44" name=""/>
          <p:cNvSpPr txBox="1"/>
          <p:nvPr/>
        </p:nvSpPr>
        <p:spPr>
          <a:xfrm>
            <a:off x="180000" y="180000"/>
            <a:ext cx="972000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Ανοίγουμε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το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hlinkClick r:id="rId2"/>
              </a:rPr>
              <a:t>https://webmail.sch.gr/login.php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και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εισερχόμαστε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(log in)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3240000" y="2700000"/>
            <a:ext cx="3420000" cy="205416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2445480" y="5040000"/>
            <a:ext cx="4754520" cy="20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LibreOffice/7.6.2.1$Linux_X86_64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2023-10-23T22:51:41Z</dcterms:created>
  <dc:creator/>
  <dc:description>Πρότυπο που δημιουργήθηκε από τη Sun Microsystems</dc:description>
  <cp:keywords>Υπόβαθρο παρουσίασης</cp:keywords>
  <dc:language>en-US</dc:language>
  <cp:lastModifiedBy/>
  <cp:lastPrinted>2023-10-25T17:15:40Z</cp:lastPrinted>
  <dcterms:modified xsi:type="dcterms:W3CDTF">2023-10-25T17:15:18Z</dcterms:modified>
  <cp:revision>4</cp:revision>
  <dc:subject>Γαλάζια ζωγραφιά πάγου στο υπόβαθρο</dc:subject>
  <dc:title>Πίνακας με πάγο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href="http://www.openoffice.org/licenses/BSD.pdf"&gt;BSD&lt;/a&gt; </vt:lpwstr>
  </property>
  <property fmtid="{D5CDD505-2E9C-101B-9397-08002B2CF9AE}" pid="3" name="Project">
    <vt:lpwstr>Greek Coding Camp 2009</vt:lpwstr>
  </property>
  <property fmtid="{D5CDD505-2E9C-101B-9397-08002B2CF9AE}" pid="4" name="Μεταφράστηκε από">
    <vt:lpwstr>Χρυσοχέρης Ηλίας</vt:lpwstr>
  </property>
</Properties>
</file>