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2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02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076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75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87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11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82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27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7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0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21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6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05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01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4357-C1D6-4F9A-933C-BDFAC1B21FAB}" type="datetimeFigureOut">
              <a:rPr lang="fr-FR" smtClean="0"/>
              <a:t>04/09/2019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A5F793-5E87-4D8A-9F1C-3D592BB5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2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0969" y="195906"/>
            <a:ext cx="7766936" cy="1646302"/>
          </a:xfrm>
        </p:spPr>
        <p:txBody>
          <a:bodyPr/>
          <a:lstStyle/>
          <a:p>
            <a:r>
              <a:rPr lang="fr-FR" dirty="0" smtClean="0"/>
              <a:t>Project presentation 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7751" y="1842207"/>
            <a:ext cx="11027246" cy="4699269"/>
          </a:xfrm>
        </p:spPr>
        <p:txBody>
          <a:bodyPr>
            <a:norm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Vegan</a:t>
            </a:r>
            <a:r>
              <a:rPr lang="fr-FR" b="1" dirty="0" smtClean="0">
                <a:solidFill>
                  <a:schemeClr val="tx1"/>
                </a:solidFill>
              </a:rPr>
              <a:t> restaurant </a:t>
            </a:r>
            <a:r>
              <a:rPr lang="fr-FR" b="1" dirty="0" err="1" smtClean="0">
                <a:solidFill>
                  <a:schemeClr val="tx1"/>
                </a:solidFill>
              </a:rPr>
              <a:t>based</a:t>
            </a:r>
            <a:r>
              <a:rPr lang="fr-FR" b="1" dirty="0" smtClean="0">
                <a:solidFill>
                  <a:schemeClr val="tx1"/>
                </a:solidFill>
              </a:rPr>
              <a:t> on </a:t>
            </a:r>
            <a:r>
              <a:rPr lang="fr-FR" b="1" dirty="0" err="1" smtClean="0">
                <a:solidFill>
                  <a:schemeClr val="tx1"/>
                </a:solidFill>
              </a:rPr>
              <a:t>african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dishes’s</a:t>
            </a:r>
            <a:r>
              <a:rPr lang="fr-FR" b="1" dirty="0" smtClean="0">
                <a:solidFill>
                  <a:schemeClr val="tx1"/>
                </a:solidFill>
              </a:rPr>
              <a:t> venue in </a:t>
            </a:r>
            <a:r>
              <a:rPr lang="fr-FR" b="1" dirty="0" err="1" smtClean="0">
                <a:solidFill>
                  <a:schemeClr val="tx1"/>
                </a:solidFill>
              </a:rPr>
              <a:t>Toroto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sz="1100" b="1" dirty="0" err="1" smtClean="0">
                <a:solidFill>
                  <a:schemeClr val="tx1"/>
                </a:solidFill>
              </a:rPr>
              <a:t>Presented</a:t>
            </a:r>
            <a:r>
              <a:rPr lang="fr-FR" sz="1100" b="1" dirty="0" smtClean="0">
                <a:solidFill>
                  <a:schemeClr val="tx1"/>
                </a:solidFill>
              </a:rPr>
              <a:t> by : KEDJI </a:t>
            </a:r>
            <a:r>
              <a:rPr lang="fr-FR" sz="1100" b="1" dirty="0" err="1" smtClean="0">
                <a:solidFill>
                  <a:schemeClr val="tx1"/>
                </a:solidFill>
              </a:rPr>
              <a:t>Kudjo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Sename</a:t>
            </a:r>
            <a:r>
              <a:rPr lang="fr-FR" sz="11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fr-FR" sz="1100" b="1" dirty="0" smtClean="0">
                <a:solidFill>
                  <a:schemeClr val="tx1"/>
                </a:solidFill>
              </a:rPr>
              <a:t>4th </a:t>
            </a:r>
            <a:r>
              <a:rPr lang="fr-FR" sz="1100" b="1" dirty="0" err="1" smtClean="0">
                <a:solidFill>
                  <a:schemeClr val="tx1"/>
                </a:solidFill>
              </a:rPr>
              <a:t>september</a:t>
            </a:r>
            <a:r>
              <a:rPr lang="fr-FR" sz="1100" b="1" dirty="0" smtClean="0">
                <a:solidFill>
                  <a:schemeClr val="tx1"/>
                </a:solidFill>
              </a:rPr>
              <a:t> 2019</a:t>
            </a:r>
            <a:endParaRPr lang="fr-F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 of the </a:t>
            </a:r>
            <a:r>
              <a:rPr lang="fr-FR" dirty="0" err="1" smtClean="0"/>
              <a:t>project</a:t>
            </a:r>
            <a:r>
              <a:rPr lang="fr-FR" dirty="0" smtClean="0"/>
              <a:t>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 smtClean="0"/>
              <a:t>Based</a:t>
            </a:r>
            <a:r>
              <a:rPr lang="fr-FR" sz="3600" dirty="0" smtClean="0"/>
              <a:t> on </a:t>
            </a:r>
            <a:r>
              <a:rPr lang="fr-FR" sz="3600" dirty="0" err="1" smtClean="0"/>
              <a:t>our</a:t>
            </a:r>
            <a:r>
              <a:rPr lang="fr-FR" sz="3600" dirty="0" smtClean="0"/>
              <a:t> </a:t>
            </a:r>
            <a:r>
              <a:rPr lang="fr-FR" sz="3600" dirty="0" err="1" smtClean="0"/>
              <a:t>skills</a:t>
            </a:r>
            <a:r>
              <a:rPr lang="fr-FR" sz="3600" dirty="0" smtClean="0"/>
              <a:t> in data science , </a:t>
            </a:r>
            <a:r>
              <a:rPr lang="fr-FR" sz="3600" dirty="0" err="1" smtClean="0"/>
              <a:t>we</a:t>
            </a:r>
            <a:r>
              <a:rPr lang="fr-FR" sz="3600" dirty="0" smtClean="0"/>
              <a:t> have </a:t>
            </a:r>
            <a:r>
              <a:rPr lang="fr-FR" sz="3600" dirty="0" err="1" smtClean="0"/>
              <a:t>used</a:t>
            </a:r>
            <a:r>
              <a:rPr lang="fr-FR" sz="3600" dirty="0" smtClean="0"/>
              <a:t> the k-</a:t>
            </a:r>
            <a:r>
              <a:rPr lang="fr-FR" sz="3600" dirty="0" err="1" smtClean="0"/>
              <a:t>means</a:t>
            </a:r>
            <a:r>
              <a:rPr lang="fr-FR" sz="3600" dirty="0" smtClean="0"/>
              <a:t> </a:t>
            </a:r>
            <a:r>
              <a:rPr lang="fr-FR" sz="3600" dirty="0" err="1" smtClean="0"/>
              <a:t>methods</a:t>
            </a:r>
            <a:r>
              <a:rPr lang="fr-FR" sz="3600" dirty="0" smtClean="0"/>
              <a:t> of </a:t>
            </a:r>
            <a:r>
              <a:rPr lang="fr-FR" sz="3600" dirty="0" err="1" smtClean="0"/>
              <a:t>clustering</a:t>
            </a:r>
            <a:r>
              <a:rPr lang="fr-FR" sz="3600" dirty="0" smtClean="0"/>
              <a:t> to </a:t>
            </a:r>
            <a:r>
              <a:rPr lang="fr-FR" sz="3600" dirty="0" err="1" smtClean="0"/>
              <a:t>determine</a:t>
            </a:r>
            <a:r>
              <a:rPr lang="fr-FR" sz="3600" dirty="0" smtClean="0"/>
              <a:t> </a:t>
            </a:r>
            <a:r>
              <a:rPr lang="fr-FR" sz="3600" dirty="0" err="1" smtClean="0"/>
              <a:t>which</a:t>
            </a:r>
            <a:r>
              <a:rPr lang="fr-FR" sz="3600" dirty="0" smtClean="0"/>
              <a:t> </a:t>
            </a:r>
            <a:r>
              <a:rPr lang="fr-FR" sz="3600" dirty="0" err="1" smtClean="0"/>
              <a:t>neighborhoods</a:t>
            </a:r>
            <a:r>
              <a:rPr lang="fr-FR" sz="3600" dirty="0" smtClean="0"/>
              <a:t> </a:t>
            </a:r>
            <a:r>
              <a:rPr lang="fr-FR" sz="3600" dirty="0" err="1" smtClean="0"/>
              <a:t>is</a:t>
            </a:r>
            <a:r>
              <a:rPr lang="fr-FR" sz="3600" dirty="0" smtClean="0"/>
              <a:t> more </a:t>
            </a:r>
            <a:r>
              <a:rPr lang="fr-FR" sz="3600" dirty="0" err="1" smtClean="0"/>
              <a:t>suitable</a:t>
            </a:r>
            <a:r>
              <a:rPr lang="fr-FR" sz="3600" dirty="0" smtClean="0"/>
              <a:t> for us to </a:t>
            </a:r>
            <a:r>
              <a:rPr lang="fr-FR" sz="3600" dirty="0" err="1" smtClean="0"/>
              <a:t>install</a:t>
            </a:r>
            <a:r>
              <a:rPr lang="fr-FR" sz="3600" dirty="0" smtClean="0"/>
              <a:t> </a:t>
            </a:r>
            <a:r>
              <a:rPr lang="fr-FR" sz="3600" dirty="0" err="1" smtClean="0"/>
              <a:t>our</a:t>
            </a:r>
            <a:r>
              <a:rPr lang="fr-FR" sz="3600" dirty="0" smtClean="0"/>
              <a:t> </a:t>
            </a:r>
            <a:r>
              <a:rPr lang="fr-FR" sz="3600" dirty="0" err="1" smtClean="0"/>
              <a:t>project</a:t>
            </a:r>
            <a:r>
              <a:rPr lang="fr-FR" sz="3600" dirty="0" smtClean="0"/>
              <a:t> of an </a:t>
            </a:r>
            <a:r>
              <a:rPr lang="fr-FR" sz="3600" dirty="0" err="1" smtClean="0"/>
              <a:t>african</a:t>
            </a:r>
            <a:r>
              <a:rPr lang="fr-FR" sz="3600" dirty="0" smtClean="0"/>
              <a:t> </a:t>
            </a:r>
            <a:r>
              <a:rPr lang="fr-FR" sz="3600" dirty="0" err="1" smtClean="0"/>
              <a:t>dished</a:t>
            </a:r>
            <a:r>
              <a:rPr lang="fr-FR" sz="3600" dirty="0" smtClean="0"/>
              <a:t> </a:t>
            </a:r>
            <a:r>
              <a:rPr lang="fr-FR" sz="3600" dirty="0" err="1" smtClean="0"/>
              <a:t>based</a:t>
            </a:r>
            <a:r>
              <a:rPr lang="fr-FR" sz="3600" dirty="0" smtClean="0"/>
              <a:t> </a:t>
            </a:r>
            <a:r>
              <a:rPr lang="fr-FR" sz="3600" dirty="0" err="1" smtClean="0"/>
              <a:t>vegan</a:t>
            </a:r>
            <a:r>
              <a:rPr lang="fr-FR" sz="3600" dirty="0" smtClean="0"/>
              <a:t> restaurant.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7298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 </a:t>
            </a:r>
            <a:r>
              <a:rPr lang="fr-FR" dirty="0" err="1" smtClean="0"/>
              <a:t>result</a:t>
            </a:r>
            <a:r>
              <a:rPr lang="fr-FR" dirty="0" smtClean="0"/>
              <a:t>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The machine </a:t>
            </a:r>
            <a:r>
              <a:rPr lang="fr-FR" dirty="0" err="1" smtClean="0"/>
              <a:t>learning</a:t>
            </a:r>
            <a:r>
              <a:rPr lang="fr-FR" dirty="0" smtClean="0"/>
              <a:t> technique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brought</a:t>
            </a:r>
            <a:r>
              <a:rPr lang="fr-FR" dirty="0" smtClean="0"/>
              <a:t> us to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suitable</a:t>
            </a:r>
            <a:r>
              <a:rPr lang="fr-FR" dirty="0" smtClean="0"/>
              <a:t> </a:t>
            </a:r>
            <a:r>
              <a:rPr lang="fr-FR" dirty="0" err="1" smtClean="0"/>
              <a:t>neighborhood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: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Central Toronto</a:t>
            </a:r>
          </a:p>
          <a:p>
            <a:pPr>
              <a:buFontTx/>
              <a:buChar char="-"/>
            </a:pPr>
            <a:r>
              <a:rPr lang="fr-FR" dirty="0" err="1" smtClean="0"/>
              <a:t>Downton</a:t>
            </a:r>
            <a:r>
              <a:rPr lang="fr-FR" dirty="0" smtClean="0"/>
              <a:t> Toronto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715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88</Words>
  <Application>Microsoft Office PowerPoint</Application>
  <PresentationFormat>Grand écran</PresentationFormat>
  <Paragraphs>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Project presentation :</vt:lpstr>
      <vt:lpstr>Scope of the project : </vt:lpstr>
      <vt:lpstr>Final result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:</dc:title>
  <dc:creator>win8</dc:creator>
  <cp:lastModifiedBy>win8</cp:lastModifiedBy>
  <cp:revision>2</cp:revision>
  <dcterms:created xsi:type="dcterms:W3CDTF">2019-09-04T23:40:30Z</dcterms:created>
  <dcterms:modified xsi:type="dcterms:W3CDTF">2019-09-05T00:34:11Z</dcterms:modified>
</cp:coreProperties>
</file>