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84" y="-11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43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E018-D592-4776-B812-C78BCE32A60A}" type="datetimeFigureOut">
              <a:rPr lang="en-US" smtClean="0"/>
              <a:t>8/29/2013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3E23D-7C02-43AB-93D9-D0F4E0340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3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33400"/>
            <a:ext cx="8305800" cy="631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3505200" y="5181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181600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524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6482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2971800" y="1828800"/>
            <a:ext cx="19050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524000" y="2667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838200" y="2895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2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Barry</dc:creator>
  <cp:lastModifiedBy>Michelle Barry</cp:lastModifiedBy>
  <cp:revision>1</cp:revision>
  <dcterms:created xsi:type="dcterms:W3CDTF">2013-08-29T15:25:33Z</dcterms:created>
  <dcterms:modified xsi:type="dcterms:W3CDTF">2013-08-29T15:26:08Z</dcterms:modified>
</cp:coreProperties>
</file>