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8BNJwWcSIBG1WuP/OdvIlHKlV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Baskerville-regular.fntdata"/><Relationship Id="rId21" Type="http://schemas.openxmlformats.org/officeDocument/2006/relationships/slide" Target="slides/slide16.xml"/><Relationship Id="rId24" Type="http://schemas.openxmlformats.org/officeDocument/2006/relationships/font" Target="fonts/LibreBaskerville-italic.fntdata"/><Relationship Id="rId23" Type="http://schemas.openxmlformats.org/officeDocument/2006/relationships/font" Target="fonts/LibreBaskervill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15af6205d_0_40:notes"/>
          <p:cNvSpPr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415af6205d_0_40:notes"/>
          <p:cNvSpPr txBox="1"/>
          <p:nvPr>
            <p:ph idx="1" type="body"/>
          </p:nvPr>
        </p:nvSpPr>
        <p:spPr>
          <a:xfrm>
            <a:off x="685800" y="440064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415af6205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5af620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415af6205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ggingface.co/docs/diffusers/index" TargetMode="External"/><Relationship Id="rId4" Type="http://schemas.openxmlformats.org/officeDocument/2006/relationships/hyperlink" Target="https://github.com/huggingface/diffusion-models-cla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2204.00227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415638" y="1340650"/>
            <a:ext cx="95286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2023 S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ummer</a:t>
            </a: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DLP Lab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– Let’s Play DDPM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44318" y="3452990"/>
            <a:ext cx="6903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林廷翰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Other details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use any DDPM architecture you like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function of a pretrained classifier,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labels), to compute accuracy of your synthetic images.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should be one-hot vector. E.g. [[1,1,0,0,…],[0,1,0,0,…],…]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should be all generated images. E.g. (batch size, 3, 64, 64)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Images should be normalized with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transforms.Normalize((0.5, 0.5, 0.5), (0.5, 0.5, 0.5))</a:t>
            </a:r>
            <a:endParaRPr b="0" i="0" sz="17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make_grid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(images) and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save_image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path) (from torchvision.utils import save_image, make_grid) to save your image (8 images a row, 4 rows)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resolution of input for pretrained classifier is 64x64. You can design your own output resolution and resize it.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Dataset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219320" y="1447920"/>
            <a:ext cx="10361880" cy="301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43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readme.txt, train.json, test.json, new_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test.json, </a:t>
            </a: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object.json, iclevr.zip, evaluator.py, checkpoint.pth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43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iclver.zip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open source google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179" lvl="0" marL="20717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Dictionary of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 classes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Output 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Accuracy:0.821 on new_test.json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22271" l="11892" r="9299" t="23315"/>
          <a:stretch/>
        </p:blipFill>
        <p:spPr>
          <a:xfrm>
            <a:off x="1682625" y="2006050"/>
            <a:ext cx="8826760" cy="4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Requirements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training, testing functions, and dataloader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DDPM architecture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noise schedule, sampling function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prediction type and loss functions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the results based on test.json and new_test.json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accuracy with provided evaluator on both testing set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your synthetic image grids of both testing flies and a progressive generation grid in your report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(50%)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(5%)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 (20%)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how you implement your model, including your choice of DDPM, UNet architectures, noise schedule, and loss functions. (15%)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hyperparameters (learning rate, epochs, etc.) (5%)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 (25%)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your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accuracy screenshot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testing data. (5%)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215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your synthetic image grids and a progressive generation image. (10%)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 the results of different models architectures or methods.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example, what is the effect with or without some specific embedding methods, or what kind of prediction type is more effective in this case.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(50%)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 on test.json and new_test.json. (25% + 25%)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0.8 		---- 	100%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0.8 &gt; score &gt;= 0.7 	---- 	90%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0.7 &gt; score &gt;= 0.6		----	80%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0.6 &gt; score &gt;= 0.5		----	70 %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8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0.5 &gt; score &gt;= 0.4		----	60 %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&lt; 0.4		---- 	0%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15af6205d_0_40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Useful tech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415af6205d_0_40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https://huggingface.co/docs/diffusers/index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https://github.com/huggingface/diffusion-models-class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Rule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49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050" y="882852"/>
            <a:ext cx="4156625" cy="4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219320" y="1447920"/>
            <a:ext cx="71928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 you need to implement a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conditional DDPM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generate synthetic images based on multi-labels conditions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labels: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[“cyan cylinder”, “red cube”], [“green sphere”],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5900" y="5191550"/>
            <a:ext cx="9654875" cy="1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submission deadline: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8/29 (Tue.) 23:55 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demo this lab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it like ”DLP_LAB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_yourstudentID_name.zip”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“DLP_LAB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_311605003_林廷翰.zip”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-5% to your score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you do not follow the format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48" lvl="0" marL="5600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49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219320" y="1417680"/>
            <a:ext cx="103620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conditional DDPM setting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noise schedule and UNet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prediction type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25" y="4162625"/>
            <a:ext cx="4950829" cy="23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755" y="4162625"/>
            <a:ext cx="4933120" cy="2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5700" y="1416249"/>
            <a:ext cx="8520599" cy="256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af6205d_0_2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Choice of DDPM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15af6205d_0_2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Pixel domain diffusion model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Latent diffusion model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encoder/decoder design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embedding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embedding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embedding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Noise schedule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Design of UNet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blocks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layers, channels in each blocks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Down/upsampling blocks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for the blocks. e.g.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 block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Self/cross a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ttention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to add condition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19902" l="0" r="0" t="0"/>
          <a:stretch/>
        </p:blipFill>
        <p:spPr>
          <a:xfrm>
            <a:off x="6073825" y="3119775"/>
            <a:ext cx="5625074" cy="35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Choice of prediction 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the noisy sample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noise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Simplified noise predicting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prioritized noise predicting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Perception Prioritized Training of Diffusion Models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49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875" y="4386050"/>
            <a:ext cx="3730625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8"/>
          <p:cNvGrpSpPr/>
          <p:nvPr/>
        </p:nvGrpSpPr>
        <p:grpSpPr>
          <a:xfrm>
            <a:off x="3471588" y="3158742"/>
            <a:ext cx="6091250" cy="540525"/>
            <a:chOff x="3354638" y="3158742"/>
            <a:chExt cx="6091250" cy="540525"/>
          </a:xfrm>
        </p:grpSpPr>
        <p:pic>
          <p:nvPicPr>
            <p:cNvPr descr="{&quot;font&quot;:{&quot;color&quot;:&quot;#000000&quot;,&quot;size&quot;:13,&quot;family&quot;:&quot;Lato&quot;},&quot;type&quot;:&quot;align*&quot;,&quot;backgroundColorModified&quot;:true,&quot;code&quot;:&quot;\\begin{align*}\n{L_{t-1}\\,}&amp;={\\mathbb{E}_{\\mathbf{x_{0},\\,\\epsilon}}\\left[\\frac{1}{2\\left\\|\\mathbf{\\Sigma}_{\\theta}\\right\\|_{2}^{2}}\\left\\|\\frac{1}{{\\sqrt[]{\\alpha_{t}}}}\\left(\\mathbf{x}_{t}-\\frac{\\beta_{t}}{{\\sqrt[]{1-\\bar{\\alpha}_{t}}}}\\mathbf{\\epsilon}\\right)\\,-\\,\\frac{1}{{\\sqrt[]{\\alpha}}_{t}}\\left(\\mathbf{x}_{t}-\\frac{\\beta_{t}}{{\\sqrt[]{1-\\bar{\\alpha}_{t}}}}\\mathbf{\\epsilon}_{\\theta}\\left(\\mathbf{x}_{t},\\,t\\right)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\\mathbf{x}_{t},\\,t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{\\sqrt[]{\\bar{\\alpha}_{t}}}\\mathbf{x}_{0}+{\\sqrt[]{1-\\bar{\\alpha}_{t}}}\\mathbf{\\epsilon},\\,t\\right)\\right\\|_{2}^{2}\\right]}\t\n\\end{align*}&quot;,&quot;aid&quot;:null,&quot;backgroundColor&quot;:&quot;#ffffff&quot;,&quot;id&quot;:&quot;7&quot;,&quot;ts&quot;:1665544132107,&quot;cs&quot;:&quot;dcG+K+Vm4drdSfXV1nR1jQ==&quot;,&quot;size&quot;:{&quot;width&quot;:639.5,&quot;height&quot;:168.5}}" id="173" name="Google Shape;173;p8"/>
            <p:cNvPicPr preferRelativeResize="0"/>
            <p:nvPr/>
          </p:nvPicPr>
          <p:blipFill rotWithShape="1">
            <a:blip r:embed="rId5">
              <a:alphaModFix/>
            </a:blip>
            <a:srcRect b="0" l="0" r="0" t="66322"/>
            <a:stretch/>
          </p:blipFill>
          <p:spPr>
            <a:xfrm>
              <a:off x="3354638" y="3158742"/>
              <a:ext cx="6091250" cy="54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 b="0" l="0" r="90350" t="0"/>
            <a:stretch/>
          </p:blipFill>
          <p:spPr>
            <a:xfrm>
              <a:off x="3354650" y="3213125"/>
              <a:ext cx="359999" cy="431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2600" y="2020143"/>
            <a:ext cx="4021094" cy="53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</cp:coreProperties>
</file>