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62" r:id="rId2"/>
    <p:sldId id="264" r:id="rId3"/>
    <p:sldId id="265" r:id="rId4"/>
    <p:sldId id="266" r:id="rId5"/>
    <p:sldId id="267" r:id="rId6"/>
    <p:sldId id="268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506020203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39E6E-7709-4F47-BF6F-B7AED30E7B21}">
  <a:tblStyle styleId="{98B39E6E-7709-4F47-BF6F-B7AED30E7B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bbabce7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bbabce7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bbabce7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bbabce75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bbabce7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bbabce75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bbabce75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7bbabce75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7bbabce75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7bbabce75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bbabce75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7bbabce75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28625" y="516967"/>
            <a:ext cx="8286750" cy="81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28624" y="1556766"/>
            <a:ext cx="8294858" cy="293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1pPr>
            <a:lvl2pPr marL="914400" lvl="1" indent="-29845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2pPr>
            <a:lvl3pPr marL="1371600" lvl="2" indent="-29845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/>
            </a:lvl3pPr>
            <a:lvl4pPr marL="1828800" lvl="3" indent="-29845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marL="2286000" lvl="4" indent="-29845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6027549" y="4797827"/>
            <a:ext cx="23189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56836" y="47978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268415" y="4797827"/>
            <a:ext cx="52558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550" y="433475"/>
            <a:ext cx="3846450" cy="44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300" y="4431975"/>
            <a:ext cx="2015975" cy="7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5829800" y="1386400"/>
            <a:ext cx="206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n=10,000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Exited= 20.37%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900" y="2351800"/>
            <a:ext cx="2180500" cy="21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50" y="358675"/>
            <a:ext cx="3514337" cy="40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300" y="4431975"/>
            <a:ext cx="2015975" cy="7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776" y="358675"/>
            <a:ext cx="3577341" cy="414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2475" y="73617"/>
            <a:ext cx="1081675" cy="10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81650" y="-47600"/>
            <a:ext cx="1324125" cy="13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875" y="365288"/>
            <a:ext cx="3701574" cy="42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300" y="4431975"/>
            <a:ext cx="2015975" cy="7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650" y="416535"/>
            <a:ext cx="3613150" cy="418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3053" y="-109637"/>
            <a:ext cx="1737474" cy="138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050" y="0"/>
            <a:ext cx="1170700" cy="11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300" y="4431975"/>
            <a:ext cx="2015975" cy="7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7213"/>
            <a:ext cx="3747575" cy="434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 rotWithShape="1">
          <a:blip r:embed="rId5">
            <a:alphaModFix/>
          </a:blip>
          <a:srcRect r="38800"/>
          <a:stretch/>
        </p:blipFill>
        <p:spPr>
          <a:xfrm>
            <a:off x="7642450" y="0"/>
            <a:ext cx="1501550" cy="10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425" y="157225"/>
            <a:ext cx="3747575" cy="434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31225"/>
            <a:ext cx="1072337" cy="7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300" y="4431975"/>
            <a:ext cx="2015975" cy="7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800" y="89625"/>
            <a:ext cx="3703400" cy="42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067975" cy="10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0400" y="152400"/>
            <a:ext cx="3649264" cy="42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25" y="121288"/>
            <a:ext cx="3900451" cy="452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0"/>
            <a:ext cx="1600676" cy="16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8475" y="121275"/>
            <a:ext cx="3900451" cy="452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5872" y="0"/>
            <a:ext cx="1508125" cy="15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7300" y="4431975"/>
            <a:ext cx="2015975" cy="7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(16:9)</PresentationFormat>
  <Paragraphs>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 Sans</vt:lpstr>
      <vt:lpstr>Arial</vt:lpstr>
      <vt:lpstr>PT Sans Narrow</vt:lpstr>
      <vt:lpstr>Tropic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kerem</cp:lastModifiedBy>
  <cp:revision>1</cp:revision>
  <dcterms:modified xsi:type="dcterms:W3CDTF">2023-07-05T23:26:04Z</dcterms:modified>
</cp:coreProperties>
</file>