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23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428" y="620"/>
      </p:cViewPr>
      <p:guideLst>
        <p:guide orient="horz" pos="3969"/>
        <p:guide pos="6803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2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9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1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9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5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AC564-DCFD-488E-9EE2-68B3B004F68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46F9B-7FF9-4AFA-8D25-E914653E9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951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1C4F13B-18AC-711B-3BD6-A0F0A07B373F}"/>
              </a:ext>
            </a:extLst>
          </p:cNvPr>
          <p:cNvCxnSpPr>
            <a:cxnSpLocks/>
          </p:cNvCxnSpPr>
          <p:nvPr/>
        </p:nvCxnSpPr>
        <p:spPr>
          <a:xfrm>
            <a:off x="428873" y="1409881"/>
            <a:ext cx="2073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9D35DC-1535-1627-1B65-D5DAE338CD77}"/>
              </a:ext>
            </a:extLst>
          </p:cNvPr>
          <p:cNvSpPr txBox="1"/>
          <p:nvPr/>
        </p:nvSpPr>
        <p:spPr>
          <a:xfrm>
            <a:off x="477000" y="437607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POS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896EA-ECB0-0F0B-9A60-A0D5A4373C2E}"/>
              </a:ext>
            </a:extLst>
          </p:cNvPr>
          <p:cNvSpPr txBox="1"/>
          <p:nvPr/>
        </p:nvSpPr>
        <p:spPr>
          <a:xfrm>
            <a:off x="4661217" y="437607"/>
            <a:ext cx="19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PLAYER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B8C68-8160-E86C-BCC5-67218E7342A3}"/>
              </a:ext>
            </a:extLst>
          </p:cNvPr>
          <p:cNvSpPr txBox="1"/>
          <p:nvPr/>
        </p:nvSpPr>
        <p:spPr>
          <a:xfrm>
            <a:off x="15759233" y="378583"/>
            <a:ext cx="1105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TOT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5384-23BB-819E-0987-F240A4097994}"/>
              </a:ext>
            </a:extLst>
          </p:cNvPr>
          <p:cNvSpPr txBox="1"/>
          <p:nvPr/>
        </p:nvSpPr>
        <p:spPr>
          <a:xfrm>
            <a:off x="19584999" y="397839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R2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39C08-0510-564E-6D06-338E5A32E43B}"/>
              </a:ext>
            </a:extLst>
          </p:cNvPr>
          <p:cNvSpPr txBox="1"/>
          <p:nvPr/>
        </p:nvSpPr>
        <p:spPr>
          <a:xfrm>
            <a:off x="444916" y="1815517"/>
            <a:ext cx="1428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2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4AA47-7413-04FA-C966-5947030B7FC6}"/>
              </a:ext>
            </a:extLst>
          </p:cNvPr>
          <p:cNvSpPr txBox="1"/>
          <p:nvPr/>
        </p:nvSpPr>
        <p:spPr>
          <a:xfrm>
            <a:off x="444916" y="5498817"/>
            <a:ext cx="389561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T50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EB9FA-360D-32C0-BC5F-A20E4BBE6103}"/>
              </a:ext>
            </a:extLst>
          </p:cNvPr>
          <p:cNvSpPr txBox="1"/>
          <p:nvPr/>
        </p:nvSpPr>
        <p:spPr>
          <a:xfrm>
            <a:off x="444916" y="9509552"/>
            <a:ext cx="26725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68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542B2-6836-2BD1-AE1F-A8AB9D9BF426}"/>
              </a:ext>
            </a:extLst>
          </p:cNvPr>
          <p:cNvSpPr txBox="1"/>
          <p:nvPr/>
        </p:nvSpPr>
        <p:spPr>
          <a:xfrm>
            <a:off x="4564965" y="1838600"/>
            <a:ext cx="6397905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3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송영한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1C1E-6DEE-A86A-7AEF-4B5A7BFD7CFC}"/>
              </a:ext>
            </a:extLst>
          </p:cNvPr>
          <p:cNvSpPr txBox="1"/>
          <p:nvPr/>
        </p:nvSpPr>
        <p:spPr>
          <a:xfrm>
            <a:off x="4564965" y="5237207"/>
            <a:ext cx="102130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Sadom</a:t>
            </a:r>
            <a:endParaRPr kumimoji="0" lang="en-US" altLang="ko-KR" sz="10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KAEWKANJANA</a:t>
            </a:r>
            <a:endParaRPr kumimoji="0" lang="ko-KR" altLang="en-US" sz="10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8FE85-0096-81AD-1A32-FE09BFEED2DE}"/>
              </a:ext>
            </a:extLst>
          </p:cNvPr>
          <p:cNvSpPr txBox="1"/>
          <p:nvPr/>
        </p:nvSpPr>
        <p:spPr>
          <a:xfrm>
            <a:off x="4564965" y="10017383"/>
            <a:ext cx="94275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Kensei</a:t>
            </a:r>
            <a:r>
              <a:rPr kumimoji="0" lang="en-US" altLang="ko-KR" sz="10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 HIRATA</a:t>
            </a:r>
            <a:endParaRPr kumimoji="0" lang="ko-KR" altLang="en-US" sz="10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51E75-F9D7-9516-A624-51EBCA1CA1F5}"/>
              </a:ext>
            </a:extLst>
          </p:cNvPr>
          <p:cNvSpPr txBox="1"/>
          <p:nvPr/>
        </p:nvSpPr>
        <p:spPr>
          <a:xfrm>
            <a:off x="14492379" y="1815517"/>
            <a:ext cx="36391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-15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0585E9-1210-9821-2CDD-62FAA65439B9}"/>
              </a:ext>
            </a:extLst>
          </p:cNvPr>
          <p:cNvSpPr txBox="1"/>
          <p:nvPr/>
        </p:nvSpPr>
        <p:spPr>
          <a:xfrm>
            <a:off x="14492379" y="5498817"/>
            <a:ext cx="36391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-12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D2543-4EEF-DE83-6D5C-542663EC772B}"/>
              </a:ext>
            </a:extLst>
          </p:cNvPr>
          <p:cNvSpPr txBox="1"/>
          <p:nvPr/>
        </p:nvSpPr>
        <p:spPr>
          <a:xfrm>
            <a:off x="15114345" y="9509552"/>
            <a:ext cx="2395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-1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1178E-06A7-8286-9D51-E971C2A2D536}"/>
              </a:ext>
            </a:extLst>
          </p:cNvPr>
          <p:cNvSpPr txBox="1"/>
          <p:nvPr/>
        </p:nvSpPr>
        <p:spPr>
          <a:xfrm>
            <a:off x="18774681" y="1815517"/>
            <a:ext cx="2395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-7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ADBC2-D4E5-3899-7CF0-3C0BF710E64B}"/>
              </a:ext>
            </a:extLst>
          </p:cNvPr>
          <p:cNvSpPr txBox="1"/>
          <p:nvPr/>
        </p:nvSpPr>
        <p:spPr>
          <a:xfrm>
            <a:off x="18152715" y="5498817"/>
            <a:ext cx="36391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-11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624C4-44E5-05F1-9D84-594D1FB09047}"/>
              </a:ext>
            </a:extLst>
          </p:cNvPr>
          <p:cNvSpPr txBox="1"/>
          <p:nvPr/>
        </p:nvSpPr>
        <p:spPr>
          <a:xfrm>
            <a:off x="19257986" y="9509552"/>
            <a:ext cx="1428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원신한 Bold" panose="020B0803000000000000" pitchFamily="34" charset="-127"/>
                <a:ea typeface="원신한 Bold" panose="020B0803000000000000" pitchFamily="34" charset="-127"/>
                <a:cs typeface="+mn-cs"/>
              </a:rPr>
              <a:t>2</a:t>
            </a:r>
            <a:endParaRPr kumimoji="0" lang="ko-KR" altLang="en-US" sz="16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원신한 Bold" panose="020B0803000000000000" pitchFamily="34" charset="-127"/>
              <a:ea typeface="원신한 Bold" panose="020B0803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23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원신한 Bold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 AH LEE</dc:creator>
  <cp:lastModifiedBy>SANG AH LEE</cp:lastModifiedBy>
  <cp:revision>2</cp:revision>
  <dcterms:created xsi:type="dcterms:W3CDTF">2024-09-05T20:31:25Z</dcterms:created>
  <dcterms:modified xsi:type="dcterms:W3CDTF">2024-09-05T20:56:43Z</dcterms:modified>
</cp:coreProperties>
</file>