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1" r:id="rId4"/>
    <p:sldId id="258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E1542-197C-4EBE-A848-D86138AE7962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7266E-2F43-444A-80B7-94252CF42B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9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20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89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089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9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가 둥근 사각형 8"/>
          <p:cNvSpPr/>
          <p:nvPr userDrawn="1"/>
        </p:nvSpPr>
        <p:spPr bwMode="auto">
          <a:xfrm flipH="1">
            <a:off x="0" y="147015"/>
            <a:ext cx="12192000" cy="491828"/>
          </a:xfrm>
          <a:prstGeom prst="round1Rect">
            <a:avLst>
              <a:gd name="adj" fmla="val 0"/>
            </a:avLst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800">
              <a:solidFill>
                <a:srgbClr val="000000">
                  <a:lumMod val="75000"/>
                  <a:lumOff val="25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46185" y="737276"/>
            <a:ext cx="11479073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27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0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121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93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929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25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313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996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6B3B8-5DA1-4FCD-AAA7-5E4555AB51F3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8706E-69D5-41B4-A609-09379B08EF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72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1143000" y="1854141"/>
            <a:ext cx="9906000" cy="1080120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6" name="Rectangle 229"/>
          <p:cNvSpPr txBox="1">
            <a:spLocks noChangeArrowheads="1"/>
          </p:cNvSpPr>
          <p:nvPr/>
        </p:nvSpPr>
        <p:spPr bwMode="auto">
          <a:xfrm>
            <a:off x="1143000" y="2219291"/>
            <a:ext cx="9906000" cy="90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용품조사</a:t>
            </a:r>
            <a:r>
              <a:rPr lang="ko-KR" altLang="en-US" sz="2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모바일 </a:t>
            </a:r>
            <a:r>
              <a:rPr lang="ko-KR" altLang="en-US" sz="24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화면설계서</a:t>
            </a:r>
            <a:endParaRPr lang="ko-KR" altLang="en-US" sz="2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120336" y="6093296"/>
            <a:ext cx="11448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복준호 주임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671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13980"/>
              </p:ext>
            </p:extLst>
          </p:nvPr>
        </p:nvGraphicFramePr>
        <p:xfrm>
          <a:off x="4590456" y="241573"/>
          <a:ext cx="7455822" cy="5398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215">
                  <a:extLst>
                    <a:ext uri="{9D8B030D-6E8A-4147-A177-3AD203B41FA5}">
                      <a16:colId xmlns:a16="http://schemas.microsoft.com/office/drawing/2014/main" val="3207752578"/>
                    </a:ext>
                  </a:extLst>
                </a:gridCol>
                <a:gridCol w="6084607">
                  <a:extLst>
                    <a:ext uri="{9D8B030D-6E8A-4147-A177-3AD203B41FA5}">
                      <a16:colId xmlns:a16="http://schemas.microsoft.com/office/drawing/2014/main" val="813652077"/>
                    </a:ext>
                  </a:extLst>
                </a:gridCol>
              </a:tblGrid>
              <a:tr h="81555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용품을 입력하는 해당 </a:t>
                      </a:r>
                      <a:r>
                        <a:rPr lang="ko-KR" altLang="en-US" dirty="0" err="1"/>
                        <a:t>선수명이</a:t>
                      </a:r>
                      <a:r>
                        <a:rPr lang="ko-KR" altLang="en-US" dirty="0"/>
                        <a:t>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타이틀리스트 스폰서가 있는 선수는 </a:t>
                      </a:r>
                      <a:r>
                        <a:rPr lang="ko-KR" altLang="en-US" dirty="0" err="1"/>
                        <a:t>선수명</a:t>
                      </a:r>
                      <a:r>
                        <a:rPr lang="ko-KR" altLang="en-US" dirty="0"/>
                        <a:t> 옆에 스폰서를 표기해주어야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331861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용품 명칭이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(Driver,</a:t>
                      </a:r>
                      <a:r>
                        <a:rPr lang="en-US" altLang="ko-KR" baseline="0" dirty="0"/>
                        <a:t> wood, utility, D/iron, iron, wedge, putter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368394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브랜드 명이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타이틀리스트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브릿지스톤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캘러웨이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774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해당 선수가 사용하는 용품 모델 명이 들어가야 합니다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6732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규격이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드라이버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샤프트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아이언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사용하는 채 숫자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594415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샤프트 </a:t>
                      </a:r>
                      <a:r>
                        <a:rPr lang="ko-KR" altLang="en-US" dirty="0" err="1"/>
                        <a:t>브랜드명이</a:t>
                      </a:r>
                      <a:r>
                        <a:rPr lang="ko-KR" altLang="en-US" dirty="0"/>
                        <a:t> 들어가야합니다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366572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샤프트 모델명이 들어가야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464977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샤프트 규격이 들어가야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602683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화면으로 돌아가는 버튼입니다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65347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다음 화면으로 넘기는 버튼입니다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86177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427769" y="241572"/>
            <a:ext cx="3954997" cy="6326665"/>
            <a:chOff x="427769" y="572568"/>
            <a:chExt cx="3954997" cy="5703895"/>
          </a:xfrm>
        </p:grpSpPr>
        <p:sp>
          <p:nvSpPr>
            <p:cNvPr id="18" name="타원 17"/>
            <p:cNvSpPr/>
            <p:nvPr/>
          </p:nvSpPr>
          <p:spPr>
            <a:xfrm>
              <a:off x="3728102" y="3331212"/>
              <a:ext cx="476428" cy="48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8355" y="990380"/>
              <a:ext cx="205100" cy="1965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6363" y="921886"/>
              <a:ext cx="3319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선수명</a:t>
              </a:r>
              <a:r>
                <a:rPr lang="en-US" altLang="ko-KR" sz="1600" dirty="0"/>
                <a:t>(</a:t>
              </a:r>
              <a:r>
                <a:rPr lang="ko-KR" altLang="en-US" sz="1600" dirty="0"/>
                <a:t>타이틀리스트 스폰서 추가</a:t>
              </a:r>
              <a:r>
                <a:rPr lang="en-US" altLang="ko-KR" sz="1600" dirty="0"/>
                <a:t>)</a:t>
              </a: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769" y="572568"/>
              <a:ext cx="3776761" cy="570389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8355" y="1485218"/>
              <a:ext cx="205100" cy="1965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0366" y="1433012"/>
              <a:ext cx="3319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용품 명칭</a:t>
              </a:r>
              <a:endParaRPr lang="en-US" altLang="ko-KR" sz="1600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10366" y="790570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0366" y="1290634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0366" y="730748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0365" y="1229780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851155" y="3436325"/>
              <a:ext cx="285009" cy="307649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62046" y="3336777"/>
              <a:ext cx="457809" cy="434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갈매기형 수장 21"/>
            <p:cNvSpPr/>
            <p:nvPr/>
          </p:nvSpPr>
          <p:spPr>
            <a:xfrm rot="10800000">
              <a:off x="530549" y="3404905"/>
              <a:ext cx="285009" cy="307649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37264" y="1988030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37264" y="2677652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37264" y="3345757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37264" y="4039333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7264" y="4716219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3506" y="1996617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용품 브랜드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97553" y="4054562"/>
              <a:ext cx="2194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용품 샤프트 브랜드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3506" y="2704979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용품 모델명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33455" y="3370687"/>
              <a:ext cx="309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용품 규격</a:t>
              </a:r>
              <a:r>
                <a:rPr lang="en-US" altLang="ko-KR" dirty="0"/>
                <a:t>(</a:t>
              </a:r>
              <a:r>
                <a:rPr lang="ko-KR" altLang="en-US" dirty="0"/>
                <a:t>강도 </a:t>
              </a:r>
              <a:r>
                <a:rPr lang="en-US" altLang="ko-KR" dirty="0"/>
                <a:t>or </a:t>
              </a:r>
              <a:r>
                <a:rPr lang="ko-KR" altLang="en-US" dirty="0" err="1"/>
                <a:t>우드번호</a:t>
              </a:r>
              <a:r>
                <a:rPr lang="en-US" altLang="ko-KR" dirty="0"/>
                <a:t>)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6976" y="471621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샤프트 모델명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7264" y="5439223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2392" y="5439222"/>
              <a:ext cx="14205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샤프트 규격</a:t>
              </a: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8359" y="1934146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0950" y="2581778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02446" y="3264060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2853" y="3939483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2421" y="4618665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36444" y="5356537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8081" y="3245476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05222" y="3263071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359" y="1871850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0949" y="2521187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2446" y="3201872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3932" y="388246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4057" y="455575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0559" y="5299223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284" y="317853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8171" y="3226137"/>
              <a:ext cx="55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23904" y="5894684"/>
              <a:ext cx="442783" cy="3699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44923" y="5894684"/>
              <a:ext cx="442783" cy="36999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62563" y="5919196"/>
              <a:ext cx="707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변경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75317" y="5924677"/>
              <a:ext cx="707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확인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590456" y="5791542"/>
            <a:ext cx="745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변경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용품</a:t>
            </a:r>
            <a:r>
              <a:rPr lang="en-US" altLang="ko-KR" sz="1600" dirty="0"/>
              <a:t>(</a:t>
            </a:r>
            <a:r>
              <a:rPr lang="ko-KR" altLang="en-US" sz="1600" dirty="0"/>
              <a:t>드라이버 </a:t>
            </a:r>
            <a:r>
              <a:rPr lang="en-US" altLang="ko-KR" sz="1600" dirty="0"/>
              <a:t>or </a:t>
            </a:r>
            <a:r>
              <a:rPr lang="ko-KR" altLang="en-US" sz="1600" dirty="0"/>
              <a:t>아이언 등</a:t>
            </a:r>
            <a:r>
              <a:rPr lang="en-US" altLang="ko-KR" sz="1600" dirty="0"/>
              <a:t>)</a:t>
            </a:r>
            <a:r>
              <a:rPr lang="ko-KR" altLang="en-US" sz="1600" dirty="0"/>
              <a:t>의 정보가 맞지 않다면 변경 버튼을 누릅니다</a:t>
            </a:r>
            <a:endParaRPr lang="en-US" altLang="ko-KR" sz="1600" dirty="0"/>
          </a:p>
          <a:p>
            <a:r>
              <a:rPr lang="ko-KR" altLang="en-US" sz="1600" dirty="0"/>
              <a:t>확인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용품이 진행하는 대회에 사용하는게 맞으면 확인을 누릅니다</a:t>
            </a:r>
          </a:p>
        </p:txBody>
      </p:sp>
    </p:spTree>
    <p:extLst>
      <p:ext uri="{BB962C8B-B14F-4D97-AF65-F5344CB8AC3E}">
        <p14:creationId xmlns:p14="http://schemas.microsoft.com/office/powerpoint/2010/main" val="2002540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표 53"/>
          <p:cNvGraphicFramePr>
            <a:graphicFrameLocks noGrp="1"/>
          </p:cNvGraphicFramePr>
          <p:nvPr/>
        </p:nvGraphicFramePr>
        <p:xfrm>
          <a:off x="4590456" y="241573"/>
          <a:ext cx="7455822" cy="53982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215">
                  <a:extLst>
                    <a:ext uri="{9D8B030D-6E8A-4147-A177-3AD203B41FA5}">
                      <a16:colId xmlns:a16="http://schemas.microsoft.com/office/drawing/2014/main" val="3207752578"/>
                    </a:ext>
                  </a:extLst>
                </a:gridCol>
                <a:gridCol w="6084607">
                  <a:extLst>
                    <a:ext uri="{9D8B030D-6E8A-4147-A177-3AD203B41FA5}">
                      <a16:colId xmlns:a16="http://schemas.microsoft.com/office/drawing/2014/main" val="813652077"/>
                    </a:ext>
                  </a:extLst>
                </a:gridCol>
              </a:tblGrid>
              <a:tr h="81555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용품을 입력하는 해당 </a:t>
                      </a:r>
                      <a:r>
                        <a:rPr lang="ko-KR" altLang="en-US" dirty="0" err="1"/>
                        <a:t>선수명이</a:t>
                      </a:r>
                      <a:r>
                        <a:rPr lang="ko-KR" altLang="en-US" dirty="0"/>
                        <a:t>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ko-KR" altLang="en-US" dirty="0"/>
                        <a:t>타이틀리스트 스폰서가 있는 선수는 </a:t>
                      </a:r>
                      <a:r>
                        <a:rPr lang="ko-KR" altLang="en-US" dirty="0" err="1"/>
                        <a:t>선수명</a:t>
                      </a:r>
                      <a:r>
                        <a:rPr lang="ko-KR" altLang="en-US" dirty="0"/>
                        <a:t> 옆에 스폰서를 표기해주어야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331861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용품 명칭이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(Driver,</a:t>
                      </a:r>
                      <a:r>
                        <a:rPr lang="en-US" altLang="ko-KR" baseline="0" dirty="0"/>
                        <a:t> wood, utility, D/iron, iron, wedge, putter </a:t>
                      </a:r>
                      <a:r>
                        <a:rPr lang="ko-KR" altLang="en-US" baseline="0" dirty="0"/>
                        <a:t>등</a:t>
                      </a:r>
                      <a:r>
                        <a:rPr lang="en-US" altLang="ko-KR" baseline="0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7368394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브랜드 명이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타이틀리스트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브릿지스톤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캘러웨이</a:t>
                      </a:r>
                      <a:r>
                        <a:rPr lang="ko-KR" altLang="en-US" dirty="0"/>
                        <a:t>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1774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해당 선수가 사용하는 용품 모델 명이 들어가야 합니다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86732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규격이 들어가야 합니다</a:t>
                      </a:r>
                      <a:endParaRPr lang="en-US" altLang="ko-KR" dirty="0"/>
                    </a:p>
                    <a:p>
                      <a:pPr algn="l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드라이버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샤프트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강도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아이언</a:t>
                      </a:r>
                      <a:r>
                        <a:rPr lang="en-US" altLang="ko-KR" dirty="0"/>
                        <a:t>-</a:t>
                      </a:r>
                      <a:r>
                        <a:rPr lang="ko-KR" altLang="en-US" dirty="0"/>
                        <a:t>사용하는 채 숫자 등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594415"/>
                  </a:ext>
                </a:extLst>
              </a:tr>
              <a:tr h="570887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용품 샤프트 </a:t>
                      </a:r>
                      <a:r>
                        <a:rPr lang="ko-KR" altLang="en-US" dirty="0" err="1"/>
                        <a:t>브랜드명이</a:t>
                      </a:r>
                      <a:r>
                        <a:rPr lang="ko-KR" altLang="en-US" dirty="0"/>
                        <a:t> 들어가야합니다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6366572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샤프트 모델명이 들어가야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2464977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해당 선수가 사용하는 샤프트 규격이 들어가야 합니다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8602683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이전 화면으로 돌아가는 버튼입니다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1765347"/>
                  </a:ext>
                </a:extLst>
              </a:tr>
              <a:tr h="384703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/>
                        <a:t>다음 화면으로 넘기는 버튼입니다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186177"/>
                  </a:ext>
                </a:extLst>
              </a:tr>
            </a:tbl>
          </a:graphicData>
        </a:graphic>
      </p:graphicFrame>
      <p:grpSp>
        <p:nvGrpSpPr>
          <p:cNvPr id="60" name="그룹 59"/>
          <p:cNvGrpSpPr/>
          <p:nvPr/>
        </p:nvGrpSpPr>
        <p:grpSpPr>
          <a:xfrm>
            <a:off x="427769" y="241572"/>
            <a:ext cx="3954997" cy="6326665"/>
            <a:chOff x="427769" y="572568"/>
            <a:chExt cx="3954997" cy="5703895"/>
          </a:xfrm>
        </p:grpSpPr>
        <p:sp>
          <p:nvSpPr>
            <p:cNvPr id="18" name="타원 17"/>
            <p:cNvSpPr/>
            <p:nvPr/>
          </p:nvSpPr>
          <p:spPr>
            <a:xfrm>
              <a:off x="3728102" y="3331212"/>
              <a:ext cx="476428" cy="48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628355" y="990380"/>
              <a:ext cx="205100" cy="1965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816363" y="921886"/>
              <a:ext cx="3319801" cy="33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ko-KR" altLang="en-US" b="0" i="0" dirty="0" err="1">
                  <a:solidFill>
                    <a:srgbClr val="333333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김시윤</a:t>
              </a:r>
              <a:r>
                <a:rPr lang="ko-KR" altLang="en-US" b="0" i="0" dirty="0">
                  <a:solidFill>
                    <a:srgbClr val="333333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 </a:t>
              </a:r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titleist</a:t>
              </a:r>
              <a:endParaRPr lang="ko-KR" altLang="en-US" b="0" i="0" dirty="0">
                <a:solidFill>
                  <a:srgbClr val="333333"/>
                </a:solidFill>
                <a:effectLst/>
                <a:latin typeface="Noto Sans KR" panose="020B0500000000000000" pitchFamily="34" charset="-127"/>
                <a:ea typeface="Noto Sans KR" panose="020B0500000000000000" pitchFamily="34" charset="-127"/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427769" y="572568"/>
              <a:ext cx="3776761" cy="5703895"/>
            </a:xfrm>
            <a:prstGeom prst="rect">
              <a:avLst/>
            </a:prstGeom>
            <a:noFill/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/>
                <a:ea typeface="굴림"/>
                <a:cs typeface="+mn-cs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28355" y="1485218"/>
              <a:ext cx="205100" cy="196553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0366" y="1433012"/>
              <a:ext cx="3319801" cy="305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/>
                <a:t>Driver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910366" y="790570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910366" y="1290634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910366" y="730748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0365" y="1229780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2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20" name="갈매기형 수장 19"/>
            <p:cNvSpPr/>
            <p:nvPr/>
          </p:nvSpPr>
          <p:spPr>
            <a:xfrm>
              <a:off x="3851155" y="3436325"/>
              <a:ext cx="285009" cy="307649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462046" y="3336777"/>
              <a:ext cx="457809" cy="43427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갈매기형 수장 21"/>
            <p:cNvSpPr/>
            <p:nvPr/>
          </p:nvSpPr>
          <p:spPr>
            <a:xfrm rot="10800000">
              <a:off x="530549" y="3404905"/>
              <a:ext cx="285009" cy="307649"/>
            </a:xfrm>
            <a:prstGeom prst="chevron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937264" y="1988030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937264" y="2677652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937264" y="3345757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937264" y="4039333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937264" y="4716219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663506" y="1996617"/>
              <a:ext cx="868892" cy="332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0" i="0" dirty="0" err="1">
                  <a:solidFill>
                    <a:srgbClr val="333333"/>
                  </a:solidFill>
                  <a:effectLst/>
                  <a:latin typeface="Noto Sans KR" panose="020B0500000000000000" pitchFamily="34" charset="-127"/>
                  <a:ea typeface="Noto Sans KR" panose="020B0500000000000000" pitchFamily="34" charset="-127"/>
                </a:rPr>
                <a:t>titleist</a:t>
              </a:r>
              <a:endParaRPr lang="ko-KR" alt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297553" y="4054562"/>
              <a:ext cx="2289409" cy="332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Mitsubishi-Chemical</a:t>
              </a:r>
              <a:endParaRPr lang="ko-KR" alt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63506" y="2704979"/>
              <a:ext cx="700833" cy="332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TSR3</a:t>
              </a:r>
              <a:endParaRPr lang="ko-KR" alt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4431" y="3378900"/>
              <a:ext cx="311304" cy="332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9</a:t>
              </a:r>
              <a:endParaRPr lang="ko-KR" altLang="en-US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06976" y="4716219"/>
              <a:ext cx="2140201" cy="332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Tensei CK Pro Blue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937264" y="5439223"/>
              <a:ext cx="2790838" cy="3845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622392" y="5439222"/>
              <a:ext cx="545342" cy="582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60x</a:t>
              </a:r>
            </a:p>
            <a:p>
              <a:endParaRPr lang="ko-KR" altLang="en-US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8359" y="1934146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0950" y="2581778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902446" y="3264060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842853" y="3939483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32421" y="4618665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836444" y="5356537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508081" y="3245476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4005222" y="3263071"/>
              <a:ext cx="165371" cy="165371"/>
            </a:xfrm>
            <a:prstGeom prst="rect">
              <a:avLst/>
            </a:prstGeom>
            <a:solidFill>
              <a:srgbClr val="FF000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708359" y="1871850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3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90949" y="2521187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4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02446" y="3201872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5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43932" y="388246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6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24057" y="455575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7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840559" y="5299223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8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7284" y="3178531"/>
              <a:ext cx="1653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9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808171" y="3226137"/>
              <a:ext cx="5571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10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3123904" y="5894684"/>
              <a:ext cx="442783" cy="369993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744923" y="5894684"/>
              <a:ext cx="442783" cy="369993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062563" y="5919196"/>
              <a:ext cx="707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변경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675317" y="5924677"/>
              <a:ext cx="7074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dirty="0"/>
                <a:t>확인</a:t>
              </a: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4590456" y="5791542"/>
            <a:ext cx="7455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변경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용품</a:t>
            </a:r>
            <a:r>
              <a:rPr lang="en-US" altLang="ko-KR" sz="1600" dirty="0"/>
              <a:t>(</a:t>
            </a:r>
            <a:r>
              <a:rPr lang="ko-KR" altLang="en-US" sz="1600" dirty="0"/>
              <a:t>드라이버 </a:t>
            </a:r>
            <a:r>
              <a:rPr lang="en-US" altLang="ko-KR" sz="1600" dirty="0"/>
              <a:t>or </a:t>
            </a:r>
            <a:r>
              <a:rPr lang="ko-KR" altLang="en-US" sz="1600" dirty="0"/>
              <a:t>아이언 등</a:t>
            </a:r>
            <a:r>
              <a:rPr lang="en-US" altLang="ko-KR" sz="1600" dirty="0"/>
              <a:t>)</a:t>
            </a:r>
            <a:r>
              <a:rPr lang="ko-KR" altLang="en-US" sz="1600" dirty="0"/>
              <a:t>의 정보가 맞지 않다면 변경 버튼을 누릅니다</a:t>
            </a:r>
            <a:endParaRPr lang="en-US" altLang="ko-KR" sz="1600" dirty="0"/>
          </a:p>
          <a:p>
            <a:r>
              <a:rPr lang="ko-KR" altLang="en-US" sz="1600" dirty="0"/>
              <a:t>확인 </a:t>
            </a:r>
            <a:r>
              <a:rPr lang="en-US" altLang="ko-KR" sz="1600" dirty="0"/>
              <a:t>– </a:t>
            </a:r>
            <a:r>
              <a:rPr lang="ko-KR" altLang="en-US" sz="1600" dirty="0"/>
              <a:t>해당 용품이 진행하는 대회에 사용하는게 맞으면 확인을 누릅니다</a:t>
            </a:r>
          </a:p>
        </p:txBody>
      </p:sp>
    </p:spTree>
    <p:extLst>
      <p:ext uri="{BB962C8B-B14F-4D97-AF65-F5344CB8AC3E}">
        <p14:creationId xmlns:p14="http://schemas.microsoft.com/office/powerpoint/2010/main" val="409604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214125" y="875434"/>
            <a:ext cx="3244850" cy="5404792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/>
              <a:ea typeface="굴림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26480" y="1029756"/>
            <a:ext cx="323249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05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요청사항</a:t>
            </a:r>
            <a:endParaRPr lang="ko-KR" altLang="en-US" sz="105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214125" y="1389185"/>
            <a:ext cx="3244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50650" y="1889145"/>
            <a:ext cx="2971800" cy="35169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페어웨이 우드를 사용하는데 추가해주세요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     or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퍼터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개를 사용 중인데 대회 전에 선택하여 말씀드리겠습니다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           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               or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타이틀리스트 이 제품이 없습니다 이 샤프트가 없습니다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193199" y="189800"/>
            <a:ext cx="5237331" cy="400110"/>
          </a:xfrm>
        </p:spPr>
        <p:txBody>
          <a:bodyPr/>
          <a:lstStyle/>
          <a:p>
            <a:r>
              <a:rPr lang="en-US" altLang="ko-KR" sz="2000" dirty="0"/>
              <a:t>2. </a:t>
            </a:r>
            <a:r>
              <a:rPr lang="ko-KR" altLang="en-US" sz="2000" dirty="0"/>
              <a:t>요청사항 페이지</a:t>
            </a:r>
            <a:r>
              <a:rPr lang="en-US" altLang="ko-KR" sz="2000" dirty="0"/>
              <a:t>(</a:t>
            </a:r>
            <a:r>
              <a:rPr lang="ko-KR" altLang="en-US" sz="2000" dirty="0" err="1"/>
              <a:t>가안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10" name="직사각형 9"/>
          <p:cNvSpPr/>
          <p:nvPr/>
        </p:nvSpPr>
        <p:spPr>
          <a:xfrm>
            <a:off x="1531416" y="5643406"/>
            <a:ext cx="610267" cy="45971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518984" y="5691592"/>
            <a:ext cx="677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완료</a:t>
            </a:r>
          </a:p>
        </p:txBody>
      </p:sp>
    </p:spTree>
    <p:extLst>
      <p:ext uri="{BB962C8B-B14F-4D97-AF65-F5344CB8AC3E}">
        <p14:creationId xmlns:p14="http://schemas.microsoft.com/office/powerpoint/2010/main" val="208566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2516" y="562707"/>
            <a:ext cx="107705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유의사항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dirty="0"/>
              <a:t>선수가 용품 확인 중 자신이 해당하는 클럽 정보가 없을 수 있음 </a:t>
            </a:r>
            <a:r>
              <a:rPr lang="en-US" altLang="ko-KR" dirty="0"/>
              <a:t>or </a:t>
            </a:r>
            <a:r>
              <a:rPr lang="ko-KR" altLang="en-US" dirty="0"/>
              <a:t>용품 브랜드 명이 없을 시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용품 입력 페이지 마지막에 요청사항 페이지를 만들어 거기에 입력</a:t>
            </a:r>
            <a:endParaRPr lang="en-US" altLang="ko-KR" dirty="0"/>
          </a:p>
          <a:p>
            <a:r>
              <a:rPr lang="en-US" altLang="ko-KR" dirty="0"/>
              <a:t>    ex) </a:t>
            </a:r>
            <a:r>
              <a:rPr lang="ko-KR" altLang="en-US" dirty="0"/>
              <a:t>페어웨이 우드 페이지 만들어 주시고 </a:t>
            </a:r>
            <a:r>
              <a:rPr lang="ko-KR" altLang="en-US" dirty="0" err="1"/>
              <a:t>드라이빙</a:t>
            </a:r>
            <a:r>
              <a:rPr lang="ko-KR" altLang="en-US" dirty="0"/>
              <a:t> 아이언 정보 삭제해주세요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678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445</Words>
  <Application>Microsoft Office PowerPoint</Application>
  <PresentationFormat>와이드스크린</PresentationFormat>
  <Paragraphs>112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Noto Sans KR</vt:lpstr>
      <vt:lpstr>굴림</vt:lpstr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2. 요청사항 페이지(가안)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unbiz</dc:creator>
  <cp:lastModifiedBy>유진 강</cp:lastModifiedBy>
  <cp:revision>10</cp:revision>
  <dcterms:created xsi:type="dcterms:W3CDTF">2024-09-19T06:42:48Z</dcterms:created>
  <dcterms:modified xsi:type="dcterms:W3CDTF">2024-09-23T04:27:03Z</dcterms:modified>
</cp:coreProperties>
</file>