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58" r:id="rId4"/>
    <p:sldId id="278" r:id="rId5"/>
    <p:sldId id="260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A9579-78B2-2269-D703-E098314E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AA481A-F4DB-53EE-43F3-86651A40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686D4-4D5D-1586-2093-20A0A65A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5EA37-FBC4-7B89-70F5-541B86A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3E23E-60BB-9C69-26D4-BDC2701E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5B6E0-BF0D-64AA-E35F-CCD2C80A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F2348-6998-E83C-F84E-49A0B606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99825-B6D1-9B8A-0206-4548B5A4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79086-87A5-80E5-70BE-05430F4F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1DC7D-DCE0-4E56-FC9F-76F1EDF9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BA675E-D5E4-5F56-CE1E-7D7A41498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E04FA-5A7C-FEE9-60D4-2C7BDEE2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1AD0C-63F9-6134-7822-1A803386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620C7-F883-1974-1507-8A72AE74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6F04-0FB9-BEBD-4AD4-BC9807A7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AE2B-38B7-41EA-250F-D5BCB834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1A1E6-734B-8CAE-6509-59CA1454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57D26-0566-7376-D55D-6AA662DD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977C9-183B-035B-94FC-99D74C58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BC55B-F820-2E20-F7F4-7D995731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8717A-857E-CA7E-3252-A21AB7BE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AA888-F919-9361-8B87-3A63809AE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11FFD-728E-F6DA-DDF0-E5DCD559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0636D-A7F8-2C25-6BD8-2D5A7F1A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D5AE2-0FCD-95C9-B040-3F380E06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5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63DF2-7136-6DA8-E825-C0D5728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3D9A1-EE01-E966-1819-371E225D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B732-50FF-4EF6-4A03-8F780F5A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04127-F119-E155-EAA9-E8281C5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04EF0-7FB7-5A43-EBFE-839AB77B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1EE5C-55DC-60CD-3A5B-9F274900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C264-8179-ED01-11F1-324A68C5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99A59-6699-86B4-1E6C-BBA20DF6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D62A3-12F1-0B66-F907-18835FFF3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DF311-CE40-5578-FC2F-9329F0A9D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7B51AF-F005-69E9-D3FA-6F2E61065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9CBFE-5592-E5F4-1450-10AD0F6B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E7D028-EB43-01E3-6B83-998EEE58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FD9CE-76BB-A246-9B77-58D225A4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4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C7707-A936-E263-5023-2B2768B3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1B480-597D-0BC2-E2F5-D03982D6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53DD8-E896-8478-58A5-19186533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BC081-77E7-3F81-C5DA-B19CCFE0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84F263-6E7D-3E60-49DC-E5D1BF69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5E7C0-18F5-E7B2-43AB-3BB9D834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F9D41-0EB8-6477-DE51-953E928C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6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0AD82-4EA9-80D1-3EBC-42E9E9DA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A14D0-48C9-0D12-14C5-2DCBFB5B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DA4D6-823D-F8CB-264F-1B4C1CB7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4A32F-3B9A-D30F-B0E1-DCEE624D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46128-4FBB-4C8E-BE51-566F2114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0772B-7508-1C0E-861E-DFDA1C2F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2468-5C77-96E7-B7D4-95A37A69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19A08-60A6-CDCB-923E-79766668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4D055-47A6-D39B-D2E4-E155684F3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DA3AC-C25C-C244-8379-910B0FD8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C8853-4498-DCE7-DC7D-37E2281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550C7-4BE4-BFC7-6571-6E3BEAC5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0AA96B-5418-9609-4D4F-72FE0E0C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1CB7A-FA5E-1B43-84AB-023D6F35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CF3E9-3F78-E586-715D-B90D4860C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F706-CE98-4F14-98AF-F62345323F5E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78464-94A0-923C-F4F0-820C9CAA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89E00-D835-FA57-F495-86E44EBF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0626-9102-4839-A7AF-52D3EE60E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-consystems.com/default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FF57-7AD6-12A3-643E-51545853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A97D4-E76E-7100-7F60-7D51814836A8}"/>
              </a:ext>
            </a:extLst>
          </p:cNvPr>
          <p:cNvSpPr txBox="1"/>
          <p:nvPr/>
        </p:nvSpPr>
        <p:spPr>
          <a:xfrm>
            <a:off x="550816" y="1605287"/>
            <a:ext cx="114931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UNBIZAI는</a:t>
            </a:r>
            <a:r>
              <a:rPr lang="ko-KR" altLang="en-US" dirty="0"/>
              <a:t> 최첨단 Super </a:t>
            </a:r>
            <a:r>
              <a:rPr lang="ko-KR" altLang="en-US" dirty="0" err="1"/>
              <a:t>Resolution</a:t>
            </a:r>
            <a:r>
              <a:rPr lang="ko-KR" altLang="en-US" dirty="0"/>
              <a:t> 기반 기술을 선도하는 혁신적인 기업입니다.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방송 미디어를 비롯한 다양한 산업 분야에 적용 가능한 고해상도 영상 처리 솔루션을 제공하며, 지속적인 연구 개발을 통해 고객에게 최고의 기술을 제공합니다.</a:t>
            </a:r>
          </a:p>
          <a:p>
            <a:endParaRPr lang="ko-KR" altLang="en-US" dirty="0"/>
          </a:p>
          <a:p>
            <a:r>
              <a:rPr lang="ko-KR" altLang="en-US" dirty="0"/>
              <a:t>비전</a:t>
            </a:r>
          </a:p>
          <a:p>
            <a:r>
              <a:rPr lang="ko-KR" altLang="en-US" dirty="0" err="1"/>
              <a:t>UNBIZAI의</a:t>
            </a:r>
            <a:r>
              <a:rPr lang="ko-KR" altLang="en-US" dirty="0"/>
              <a:t> 비전은 Super </a:t>
            </a:r>
            <a:r>
              <a:rPr lang="ko-KR" altLang="en-US" dirty="0" err="1"/>
              <a:t>Resolution</a:t>
            </a:r>
            <a:r>
              <a:rPr lang="ko-KR" altLang="en-US" dirty="0"/>
              <a:t> 기술을 통해 전 세계 다양한 산업에서 디지털 혁신을 이루는 것입니다.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기술 발전과 혁신을 바탕으로 고객의 경쟁력을 강화하고, 미래를 선도하는 글로벌 리더가 되는 것을 목표로 합니다.</a:t>
            </a:r>
          </a:p>
          <a:p>
            <a:endParaRPr lang="ko-KR" altLang="en-US" dirty="0"/>
          </a:p>
          <a:p>
            <a:r>
              <a:rPr lang="ko-KR" altLang="en-US" dirty="0"/>
              <a:t>미션</a:t>
            </a:r>
          </a:p>
          <a:p>
            <a:r>
              <a:rPr lang="ko-KR" altLang="en-US" dirty="0" err="1"/>
              <a:t>UNBIZAI의</a:t>
            </a:r>
            <a:r>
              <a:rPr lang="ko-KR" altLang="en-US" dirty="0"/>
              <a:t> 미션은 Super </a:t>
            </a:r>
            <a:r>
              <a:rPr lang="ko-KR" altLang="en-US" dirty="0" err="1"/>
              <a:t>Resolution</a:t>
            </a:r>
            <a:r>
              <a:rPr lang="ko-KR" altLang="en-US" dirty="0"/>
              <a:t> 기반 기술을 활용하여 고객의 비즈니스에 새로운 가치를 창출하는 것입니다. </a:t>
            </a:r>
            <a:endParaRPr lang="en-US" altLang="ko-KR" dirty="0"/>
          </a:p>
          <a:p>
            <a:r>
              <a:rPr lang="ko-KR" altLang="en-US" dirty="0"/>
              <a:t>우리는 고객의 니즈를 반영한 맞춤형 솔루션을 제공하여, 최적의 성과를 도출하고자 합니다.</a:t>
            </a:r>
          </a:p>
        </p:txBody>
      </p:sp>
    </p:spTree>
    <p:extLst>
      <p:ext uri="{BB962C8B-B14F-4D97-AF65-F5344CB8AC3E}">
        <p14:creationId xmlns:p14="http://schemas.microsoft.com/office/powerpoint/2010/main" val="20383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7A1-B6A0-8904-9DD0-D16B915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 </a:t>
            </a:r>
            <a:r>
              <a:rPr lang="ko-KR" altLang="en-US" dirty="0"/>
              <a:t>이용 솔루션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B640-3F9A-9343-8C66-EC251CC37670}"/>
              </a:ext>
            </a:extLst>
          </p:cNvPr>
          <p:cNvSpPr txBox="1"/>
          <p:nvPr/>
        </p:nvSpPr>
        <p:spPr>
          <a:xfrm>
            <a:off x="838200" y="2203011"/>
            <a:ext cx="99255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SR </a:t>
            </a:r>
            <a:r>
              <a:rPr lang="ko-KR" altLang="en-US" dirty="0"/>
              <a:t>이용 솔루션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중계 특정 부분 확대가 필요한 비디오 판독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카메라 영상 고해상도 변환 </a:t>
            </a:r>
            <a:r>
              <a:rPr lang="en-US" altLang="ko-KR" dirty="0"/>
              <a:t>– </a:t>
            </a:r>
            <a:r>
              <a:rPr lang="ko-KR" altLang="en-US" dirty="0"/>
              <a:t>카메라의 영상고도화를 통한 상황 인식 고도화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트래픽 절감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열악한 네트워크 환경에서 스트리밍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기술의 유연한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컨텐츠 전송 네트워크</a:t>
            </a:r>
            <a:r>
              <a:rPr lang="en-US" altLang="ko-KR" dirty="0"/>
              <a:t>(CDN)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트래픽 절감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ko-KR" altLang="en-US" dirty="0" err="1"/>
              <a:t>저지연</a:t>
            </a:r>
            <a:r>
              <a:rPr lang="ko-KR" altLang="en-US" dirty="0"/>
              <a:t> 스트리밍을 지원하며</a:t>
            </a:r>
            <a:r>
              <a:rPr lang="en-US" altLang="ko-KR" dirty="0"/>
              <a:t>, </a:t>
            </a:r>
            <a:r>
              <a:rPr lang="ko-KR" altLang="en-US" dirty="0"/>
              <a:t>다양한 네트워크 환경에서 고화질 스트리밍을 가능하게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40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7A1-B6A0-8904-9DD0-D16B915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A8CF-F309-A5FF-5F98-146FEE113C85}"/>
              </a:ext>
            </a:extLst>
          </p:cNvPr>
          <p:cNvSpPr txBox="1"/>
          <p:nvPr/>
        </p:nvSpPr>
        <p:spPr>
          <a:xfrm>
            <a:off x="838200" y="1880794"/>
            <a:ext cx="9925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실시간 스포츠 분석 및 하이라이트 생성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경기 중 슈퍼 </a:t>
            </a:r>
            <a:r>
              <a:rPr lang="ko-KR" altLang="en-US" dirty="0" err="1"/>
              <a:t>레졸루션</a:t>
            </a:r>
            <a:r>
              <a:rPr lang="ko-KR" altLang="en-US" dirty="0"/>
              <a:t> 기술을 사용해 고화질 영상을 제공하며</a:t>
            </a:r>
            <a:r>
              <a:rPr lang="en-US" altLang="ko-KR" dirty="0"/>
              <a:t>, </a:t>
            </a:r>
            <a:r>
              <a:rPr lang="ko-KR" altLang="en-US" dirty="0"/>
              <a:t>중요한 순간을 클라우드에 공유하고 스트리밍할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맟춤형</a:t>
            </a:r>
            <a:r>
              <a:rPr lang="ko-KR" altLang="en-US" dirty="0"/>
              <a:t> 시청 경험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시청자의 선호도에 따라 맞춤형 스트리밍 서비스를 제공하여</a:t>
            </a:r>
            <a:r>
              <a:rPr lang="en-US" altLang="ko-KR" dirty="0"/>
              <a:t>, </a:t>
            </a:r>
            <a:r>
              <a:rPr lang="ko-KR" altLang="en-US" dirty="0"/>
              <a:t>실시간으로 요구에 대응하며 끊김 없는 고화질 영상을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지역 맞춤형 컨텐츠 제공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지역별 맞춤형 콘텐츠를 제공하여 사용자의 관심사에 적합한 정보를 전달하고 광고 효과를 극대화합니다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고화질 리플레이 및 분석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경기 중 중요한 순간을 고화질로 딜레이 없이 리플레이하고</a:t>
            </a:r>
            <a:r>
              <a:rPr lang="en-US" altLang="ko-KR" dirty="0"/>
              <a:t>, </a:t>
            </a:r>
            <a:r>
              <a:rPr lang="ko-KR" altLang="en-US" dirty="0"/>
              <a:t>선수의 퍼포먼스와 전략을 심도 있게 분석할 수 있도록 지원하는 서비스입니다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7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C2178-F84A-05C6-9B55-FC9A81A5A30D}"/>
              </a:ext>
            </a:extLst>
          </p:cNvPr>
          <p:cNvSpPr txBox="1"/>
          <p:nvPr/>
        </p:nvSpPr>
        <p:spPr>
          <a:xfrm>
            <a:off x="261257" y="528735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5DC5C-C872-5C76-98BE-A8207E13B701}"/>
              </a:ext>
            </a:extLst>
          </p:cNvPr>
          <p:cNvSpPr txBox="1"/>
          <p:nvPr/>
        </p:nvSpPr>
        <p:spPr>
          <a:xfrm>
            <a:off x="261257" y="973603"/>
            <a:ext cx="2534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180° stitching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3122A-DB72-7041-0D05-12EBF549C800}"/>
              </a:ext>
            </a:extLst>
          </p:cNvPr>
          <p:cNvSpPr txBox="1"/>
          <p:nvPr/>
        </p:nvSpPr>
        <p:spPr>
          <a:xfrm>
            <a:off x="261257" y="1418471"/>
            <a:ext cx="12265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 </a:t>
            </a:r>
            <a:r>
              <a:rPr lang="en-US" altLang="ko-KR" dirty="0"/>
              <a:t>- </a:t>
            </a:r>
            <a:endParaRPr lang="ko-KR" altLang="en-US" dirty="0"/>
          </a:p>
          <a:p>
            <a:r>
              <a:rPr lang="ko-KR" altLang="en-US" dirty="0"/>
              <a:t>각 카메라는 </a:t>
            </a:r>
            <a:r>
              <a:rPr lang="en-US" altLang="ko-KR" dirty="0"/>
              <a:t>AR0521 CMOS </a:t>
            </a:r>
            <a:r>
              <a:rPr lang="ko-KR" altLang="en-US" dirty="0"/>
              <a:t>이미지 센서와 고성능 이미지 신호 프로세서</a:t>
            </a:r>
            <a:r>
              <a:rPr lang="en-US" altLang="ko-KR" dirty="0"/>
              <a:t>(ISP)</a:t>
            </a:r>
            <a:r>
              <a:rPr lang="ko-KR" altLang="en-US" dirty="0"/>
              <a:t>를 탑재하고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 x (4-</a:t>
            </a:r>
            <a:r>
              <a:rPr lang="ko-KR" altLang="en-US" dirty="0"/>
              <a:t>레인</a:t>
            </a:r>
            <a:r>
              <a:rPr lang="en-US" altLang="ko-KR" dirty="0"/>
              <a:t>) MIPI </a:t>
            </a:r>
            <a:r>
              <a:rPr lang="ko-KR" altLang="en-US" dirty="0"/>
              <a:t>카메라 모듈은 </a:t>
            </a:r>
            <a:r>
              <a:rPr lang="en-US" altLang="ko-KR" dirty="0"/>
              <a:t>Full HD</a:t>
            </a:r>
            <a:r>
              <a:rPr lang="ko-KR" altLang="en-US" dirty="0"/>
              <a:t>와 </a:t>
            </a:r>
            <a:r>
              <a:rPr lang="en-US" altLang="ko-KR" dirty="0"/>
              <a:t>5MP </a:t>
            </a:r>
            <a:r>
              <a:rPr lang="ko-KR" altLang="en-US" dirty="0"/>
              <a:t>해상도로 동기화된 스트리밍이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고급 멀티 카메라 솔루션에 최적화된 성능을 제공합니다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카메라는 저조도 환경에서도 높은 품질의 선명한 이미지를 </a:t>
            </a:r>
            <a:r>
              <a:rPr lang="ko-KR" altLang="en-US" dirty="0" err="1"/>
              <a:t>저노이즈로</a:t>
            </a:r>
            <a:r>
              <a:rPr lang="ko-KR" altLang="en-US" dirty="0"/>
              <a:t> 촬영할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– e-</a:t>
            </a:r>
            <a:r>
              <a:rPr lang="en-US" altLang="ko-KR" dirty="0" err="1"/>
              <a:t>consystmes</a:t>
            </a:r>
            <a:r>
              <a:rPr lang="en-US" altLang="ko-KR" dirty="0"/>
              <a:t> </a:t>
            </a:r>
            <a:r>
              <a:rPr lang="ko-KR" altLang="en-US" dirty="0"/>
              <a:t>바로가기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https://www.e-consystems.com/default.asp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1432926-8835-15EE-BE50-1FF93F844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1549"/>
            <a:ext cx="502990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7A1-B6A0-8904-9DD0-D16B915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보유 핵심 기술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EFFB-C249-7E97-29CA-9672EEBD07A2}"/>
              </a:ext>
            </a:extLst>
          </p:cNvPr>
          <p:cNvSpPr txBox="1"/>
          <p:nvPr/>
        </p:nvSpPr>
        <p:spPr>
          <a:xfrm>
            <a:off x="838200" y="1577477"/>
            <a:ext cx="9246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CDN</a:t>
            </a:r>
          </a:p>
          <a:p>
            <a:r>
              <a:rPr lang="ko-KR" altLang="en-US" dirty="0"/>
              <a:t>콘텐츠 전송 네트워크</a:t>
            </a:r>
            <a:r>
              <a:rPr lang="en-US" altLang="ko-KR" dirty="0"/>
              <a:t>(CDN)</a:t>
            </a:r>
            <a:r>
              <a:rPr lang="ko-KR" altLang="en-US" dirty="0"/>
              <a:t>는 분산된 서버를 통해 사용자에게 콘텐츠를 제공함으로써 네트워크 부하를 분산시키고</a:t>
            </a:r>
            <a:r>
              <a:rPr lang="en-US" altLang="ko-KR" dirty="0"/>
              <a:t>, </a:t>
            </a:r>
            <a:r>
              <a:rPr lang="ko-KR" altLang="en-US" dirty="0"/>
              <a:t>더 빠르고 안정적인 콘텐츠 전송을 가능하게 합니다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C7357-B5C5-1737-19E8-8E8997E84336}"/>
              </a:ext>
            </a:extLst>
          </p:cNvPr>
          <p:cNvSpPr txBox="1"/>
          <p:nvPr/>
        </p:nvSpPr>
        <p:spPr>
          <a:xfrm>
            <a:off x="838199" y="2799556"/>
            <a:ext cx="9246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모바일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컴퓨팅의 역할</a:t>
            </a:r>
            <a:endParaRPr lang="ko-KR" altLang="en-US" dirty="0"/>
          </a:p>
          <a:p>
            <a:r>
              <a:rPr lang="ko-KR" altLang="en-US" dirty="0"/>
              <a:t>모바일 </a:t>
            </a:r>
            <a:r>
              <a:rPr lang="ko-KR" altLang="en-US" dirty="0" err="1"/>
              <a:t>엣지</a:t>
            </a:r>
            <a:r>
              <a:rPr lang="ko-KR" altLang="en-US" dirty="0"/>
              <a:t> 컴퓨팅</a:t>
            </a:r>
            <a:r>
              <a:rPr lang="en-US" altLang="ko-KR" dirty="0"/>
              <a:t>(MEC)</a:t>
            </a:r>
            <a:r>
              <a:rPr lang="ko-KR" altLang="en-US" dirty="0"/>
              <a:t>은 데이터 처리를 네트워크의 말단에서 수행하여</a:t>
            </a:r>
            <a:r>
              <a:rPr lang="en-US" altLang="ko-KR" dirty="0"/>
              <a:t>, </a:t>
            </a:r>
            <a:r>
              <a:rPr lang="ko-KR" altLang="en-US" dirty="0"/>
              <a:t>중앙 서버로의 데이터 </a:t>
            </a:r>
            <a:r>
              <a:rPr lang="ko-KR" altLang="en-US" dirty="0" err="1"/>
              <a:t>전송량을</a:t>
            </a:r>
            <a:r>
              <a:rPr lang="ko-KR" altLang="en-US" dirty="0"/>
              <a:t> 줄이고</a:t>
            </a:r>
            <a:r>
              <a:rPr lang="en-US" altLang="ko-KR" dirty="0"/>
              <a:t>, </a:t>
            </a:r>
            <a:r>
              <a:rPr lang="ko-KR" altLang="en-US" dirty="0"/>
              <a:t>지연 시간을 최소화합니다</a:t>
            </a:r>
            <a:r>
              <a:rPr lang="en-US" altLang="ko-KR" dirty="0"/>
              <a:t>. </a:t>
            </a:r>
            <a:r>
              <a:rPr lang="ko-KR" altLang="en-US" dirty="0"/>
              <a:t>이를 통해 사용자에게 빠르고 원활한 스트리밍 경험을 제공하며</a:t>
            </a:r>
            <a:r>
              <a:rPr lang="en-US" altLang="ko-KR" dirty="0"/>
              <a:t>, </a:t>
            </a:r>
            <a:r>
              <a:rPr lang="ko-KR" altLang="en-US" dirty="0"/>
              <a:t>네트워크의 부하를 크게 감소시킵니다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슈퍼 </a:t>
            </a:r>
            <a:r>
              <a:rPr lang="ko-KR" altLang="en-US" b="1" dirty="0" err="1"/>
              <a:t>레졸루션</a:t>
            </a:r>
            <a:r>
              <a:rPr lang="ko-KR" altLang="en-US" b="1" dirty="0"/>
              <a:t> 기술의 적용</a:t>
            </a:r>
            <a:endParaRPr lang="ko-KR" altLang="en-US" dirty="0"/>
          </a:p>
          <a:p>
            <a:r>
              <a:rPr lang="ko-KR" altLang="en-US" dirty="0"/>
              <a:t>슈퍼 </a:t>
            </a:r>
            <a:r>
              <a:rPr lang="ko-KR" altLang="en-US" dirty="0" err="1"/>
              <a:t>레졸루션</a:t>
            </a:r>
            <a:r>
              <a:rPr lang="ko-KR" altLang="en-US" dirty="0"/>
              <a:t> 기술은 저해상도 영상을 고해상도로 변환하는 기술로</a:t>
            </a:r>
            <a:r>
              <a:rPr lang="en-US" altLang="ko-KR" dirty="0"/>
              <a:t>, </a:t>
            </a:r>
            <a:r>
              <a:rPr lang="ko-KR" altLang="en-US" dirty="0"/>
              <a:t>이미지의 세부 사항을 더욱 선명하게 복원합니다</a:t>
            </a:r>
            <a:r>
              <a:rPr lang="en-US" altLang="ko-KR" dirty="0"/>
              <a:t>. </a:t>
            </a:r>
            <a:r>
              <a:rPr lang="ko-KR" altLang="en-US" dirty="0"/>
              <a:t>이 기술은 딥러닝 기반의 인공지능</a:t>
            </a:r>
            <a:r>
              <a:rPr lang="en-US" altLang="ko-KR" dirty="0"/>
              <a:t>(AI) </a:t>
            </a:r>
            <a:r>
              <a:rPr lang="ko-KR" altLang="en-US" dirty="0"/>
              <a:t>알고리즘을 사용하여</a:t>
            </a:r>
            <a:r>
              <a:rPr lang="en-US" altLang="ko-KR" dirty="0"/>
              <a:t>, </a:t>
            </a:r>
            <a:r>
              <a:rPr lang="ko-KR" altLang="en-US" dirty="0"/>
              <a:t>영상의 해상도를 높이고</a:t>
            </a:r>
            <a:r>
              <a:rPr lang="en-US" altLang="ko-KR" dirty="0"/>
              <a:t>, </a:t>
            </a:r>
            <a:r>
              <a:rPr lang="ko-KR" altLang="en-US" dirty="0"/>
              <a:t>노이즈를 줄여 최적의 화질을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0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C7A1-B6A0-8904-9DD0-D16B9152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보유 핵심 기술 </a:t>
            </a:r>
          </a:p>
        </p:txBody>
      </p:sp>
      <p:pic>
        <p:nvPicPr>
          <p:cNvPr id="3" name="그림 2" descr="텍스트, 도표, 스케치, 그림이(가) 표시된 사진">
            <a:extLst>
              <a:ext uri="{FF2B5EF4-FFF2-40B4-BE49-F238E27FC236}">
                <a16:creationId xmlns:a16="http://schemas.microsoft.com/office/drawing/2014/main" id="{9C272268-58CC-5735-F6D6-CE8964CB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2" y="1690688"/>
            <a:ext cx="6292068" cy="4102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B6886-D085-4541-8D60-974673947D78}"/>
              </a:ext>
            </a:extLst>
          </p:cNvPr>
          <p:cNvSpPr txBox="1"/>
          <p:nvPr/>
        </p:nvSpPr>
        <p:spPr>
          <a:xfrm>
            <a:off x="6278880" y="4527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"</a:t>
            </a:r>
            <a:r>
              <a:rPr lang="ko-KR" altLang="en-US" sz="1800" dirty="0" err="1"/>
              <a:t>슈퍼레졸루션으로</a:t>
            </a:r>
            <a:r>
              <a:rPr lang="ko-KR" altLang="en-US" sz="1800" dirty="0"/>
              <a:t> 스포츠의 모든 순간을 더 선명하게</a:t>
            </a:r>
            <a:r>
              <a:rPr lang="en-US" altLang="ko-KR" sz="1800" dirty="0"/>
              <a:t>“</a:t>
            </a:r>
            <a:endParaRPr lang="ko-KR" alt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"Enhancing Every Moment in Sports with </a:t>
            </a:r>
            <a:r>
              <a:rPr lang="en-US" altLang="ko-KR" sz="1800" dirty="0" err="1"/>
              <a:t>SuperResolution</a:t>
            </a:r>
            <a:r>
              <a:rPr lang="en-US" altLang="ko-KR" sz="1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474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459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회사소개</vt:lpstr>
      <vt:lpstr>SR 이용 솔루션 </vt:lpstr>
      <vt:lpstr>서비스 분야</vt:lpstr>
      <vt:lpstr>PowerPoint 프레젠테이션</vt:lpstr>
      <vt:lpstr>보유 핵심 기술 </vt:lpstr>
      <vt:lpstr>보유 핵심 기술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 이용 솔루션 </dc:title>
  <dc:creator>이 효운</dc:creator>
  <cp:lastModifiedBy>이 효운</cp:lastModifiedBy>
  <cp:revision>4</cp:revision>
  <dcterms:created xsi:type="dcterms:W3CDTF">2024-08-23T08:33:39Z</dcterms:created>
  <dcterms:modified xsi:type="dcterms:W3CDTF">2024-08-27T04:41:35Z</dcterms:modified>
</cp:coreProperties>
</file>