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8o80gw3Ke6IimUW5wAjzwAz+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B9D658-E401-474C-99C9-A8E8CD761A45}">
  <a:tblStyle styleId="{D3B9D658-E401-474C-99C9-A8E8CD761A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0A1E88-C5FF-49BA-BB1F-A431750EE4F1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9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/>
        </p:nvSpPr>
        <p:spPr>
          <a:xfrm>
            <a:off x="3886199" y="9448595"/>
            <a:ext cx="2895629" cy="45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</a:t>
            </a:fld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0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0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820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199e6ffd8_0_4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d199e6ffd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2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2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3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4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d199e6ffd8_0_5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2d199e6ff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" name="Google Shape;690;p1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5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/>
        </p:nvSpPr>
        <p:spPr>
          <a:xfrm>
            <a:off x="3886199" y="9448595"/>
            <a:ext cx="2895629" cy="45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</a:t>
            </a:fld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90647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1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6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17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17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 txBox="1">
            <a:spLocks noGrp="1"/>
          </p:cNvSpPr>
          <p:nvPr>
            <p:ph type="sldNum" idx="12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17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199e6ffd8_0_15:notes"/>
          <p:cNvSpPr txBox="1">
            <a:spLocks noGrp="1"/>
          </p:cNvSpPr>
          <p:nvPr>
            <p:ph type="body" idx="1"/>
          </p:nvPr>
        </p:nvSpPr>
        <p:spPr>
          <a:xfrm>
            <a:off x="679451" y="4714876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199e6ff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일반">
  <p:cSld name="일반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다음 장">
  <p:cSld name="다음 장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6105524" y="116632"/>
            <a:ext cx="3632201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" name="Google Shape;28;p23"/>
          <p:cNvSpPr txBox="1"/>
          <p:nvPr/>
        </p:nvSpPr>
        <p:spPr>
          <a:xfrm>
            <a:off x="0" y="6295157"/>
            <a:ext cx="9906000" cy="230187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장 계속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0"/>
          <p:cNvCxnSpPr/>
          <p:nvPr/>
        </p:nvCxnSpPr>
        <p:spPr>
          <a:xfrm>
            <a:off x="8193088" y="563563"/>
            <a:ext cx="0" cy="5940425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" name="Google Shape;15;p20"/>
          <p:cNvGraphicFramePr/>
          <p:nvPr/>
        </p:nvGraphicFramePr>
        <p:xfrm>
          <a:off x="123825" y="107950"/>
          <a:ext cx="9653700" cy="457200"/>
        </p:xfrm>
        <a:graphic>
          <a:graphicData uri="http://schemas.openxmlformats.org/drawingml/2006/table">
            <a:tbl>
              <a:tblPr>
                <a:noFill/>
                <a:tableStyleId>{D3B9D658-E401-474C-99C9-A8E8CD761A45}</a:tableStyleId>
              </a:tblPr>
              <a:tblGrid>
                <a:gridCol w="10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u="none" strike="noStrike" cap="none"/>
                        <a:t>화면명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경로(depth)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900" b="0" i="0" u="none" strike="noStrike" cap="none" baseline="30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900" b="0" i="0" u="none" strike="noStrike" cap="none" baseline="30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nd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900" b="0" i="0" u="none" strike="noStrike" cap="none" baseline="30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rd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900" b="0" i="0" u="none" strike="noStrike" cap="none" baseline="30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16;p20"/>
          <p:cNvSpPr/>
          <p:nvPr/>
        </p:nvSpPr>
        <p:spPr>
          <a:xfrm>
            <a:off x="8266113" y="549275"/>
            <a:ext cx="1471612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Descriptions</a:t>
            </a:r>
            <a:endParaRPr/>
          </a:p>
        </p:txBody>
      </p:sp>
      <p:cxnSp>
        <p:nvCxnSpPr>
          <p:cNvPr id="17" name="Google Shape;17;p20"/>
          <p:cNvCxnSpPr/>
          <p:nvPr/>
        </p:nvCxnSpPr>
        <p:spPr>
          <a:xfrm>
            <a:off x="0" y="6524625"/>
            <a:ext cx="9906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0"/>
          <p:cNvSpPr txBox="1"/>
          <p:nvPr/>
        </p:nvSpPr>
        <p:spPr>
          <a:xfrm>
            <a:off x="6681192" y="6597352"/>
            <a:ext cx="3168000" cy="196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ⓒ 2016 U&amp;BIZ Co., Ltd. All rights reserved  |  Confidential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6105524" y="116632"/>
            <a:ext cx="3632201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9.gif"/><Relationship Id="rId9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928773" y="3025175"/>
            <a:ext cx="465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화면기획서</a:t>
            </a:r>
            <a:endParaRPr sz="40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928773" y="1821367"/>
            <a:ext cx="4751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프로스포츠</a:t>
            </a:r>
            <a:endParaRPr sz="3000">
              <a:solidFill>
                <a:srgbClr val="2F549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고도화 및 운영</a:t>
            </a:r>
            <a:endParaRPr sz="2800"/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1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1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"/>
          <p:cNvSpPr txBox="1"/>
          <p:nvPr/>
        </p:nvSpPr>
        <p:spPr>
          <a:xfrm>
            <a:off x="928773" y="4150800"/>
            <a:ext cx="158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2024.05.02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200472" y="614268"/>
            <a:ext cx="7704856" cy="3678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283" name="Google Shape;283;p8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B-01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86" name="Google Shape;286;p8"/>
          <p:cNvGraphicFramePr/>
          <p:nvPr/>
        </p:nvGraphicFramePr>
        <p:xfrm>
          <a:off x="8265368" y="765175"/>
          <a:ext cx="1512175" cy="2612015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한국프로스포츠협회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사이트맵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개선의견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프로스포츠CI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GNB영역(대메뉴 영역)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슬라이드 배너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슬라이드 이미지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월간경기일정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01. 일간 경기 리스트 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" name="Google Shape;287;p8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88" name="Google Shape;288;p8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8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296" name="Google Shape;296;p8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297" name="Google Shape;297;p8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8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8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0" name="Google Shape;300;p8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8"/>
          <p:cNvSpPr txBox="1"/>
          <p:nvPr/>
        </p:nvSpPr>
        <p:spPr>
          <a:xfrm>
            <a:off x="624562" y="2198684"/>
            <a:ext cx="213202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Professional sports </a:t>
            </a:r>
            <a:b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information plaza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624561" y="2679254"/>
            <a:ext cx="29963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정보광장에 오신걸 환영합니다.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03" name="Google Shape;303;p8"/>
          <p:cNvGrpSpPr/>
          <p:nvPr/>
        </p:nvGrpSpPr>
        <p:grpSpPr>
          <a:xfrm>
            <a:off x="627573" y="3236481"/>
            <a:ext cx="3738468" cy="327201"/>
            <a:chOff x="338071" y="3914904"/>
            <a:chExt cx="3738468" cy="327201"/>
          </a:xfrm>
        </p:grpSpPr>
        <p:sp>
          <p:nvSpPr>
            <p:cNvPr id="304" name="Google Shape;304;p8"/>
            <p:cNvSpPr/>
            <p:nvPr/>
          </p:nvSpPr>
          <p:spPr>
            <a:xfrm>
              <a:off x="338071" y="3914904"/>
              <a:ext cx="3738468" cy="32720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370734" y="3931266"/>
              <a:ext cx="835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통합검색</a:t>
              </a: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1261249" y="3931266"/>
              <a:ext cx="18732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BFBFBF"/>
                  </a:solidFill>
                  <a:latin typeface="Gulim"/>
                  <a:ea typeface="Gulim"/>
                  <a:cs typeface="Gulim"/>
                  <a:sym typeface="Gulim"/>
                </a:rPr>
                <a:t>검색어를 입력해주세요</a:t>
              </a:r>
              <a:endParaRPr/>
            </a:p>
          </p:txBody>
        </p:sp>
      </p:grpSp>
      <p:sp>
        <p:nvSpPr>
          <p:cNvPr id="307" name="Google Shape;307;p8"/>
          <p:cNvSpPr/>
          <p:nvPr/>
        </p:nvSpPr>
        <p:spPr>
          <a:xfrm>
            <a:off x="4347481" y="66588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6112330" y="65239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8"/>
          <p:cNvSpPr/>
          <p:nvPr/>
        </p:nvSpPr>
        <p:spPr>
          <a:xfrm>
            <a:off x="7052790" y="63314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230521" y="9687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2108704" y="9687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456963" y="2028411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495542" y="177221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2082939" y="472657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7649988" y="2996952"/>
            <a:ext cx="144016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6" name="Google Shape;316;p8"/>
          <p:cNvSpPr/>
          <p:nvPr/>
        </p:nvSpPr>
        <p:spPr>
          <a:xfrm rot="10800000">
            <a:off x="354765" y="2898452"/>
            <a:ext cx="144016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200472" y="4298005"/>
            <a:ext cx="7704856" cy="14772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194537" y="5055008"/>
            <a:ext cx="101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연간경기일정</a:t>
            </a:r>
            <a:endParaRPr/>
          </a:p>
        </p:txBody>
      </p:sp>
      <p:pic>
        <p:nvPicPr>
          <p:cNvPr id="319" name="Google Shape;3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963" y="4624822"/>
            <a:ext cx="309677" cy="35894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8"/>
          <p:cNvSpPr txBox="1"/>
          <p:nvPr/>
        </p:nvSpPr>
        <p:spPr>
          <a:xfrm>
            <a:off x="1135981" y="5055008"/>
            <a:ext cx="11465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프로스포츠 통계</a:t>
            </a:r>
            <a:endParaRPr/>
          </a:p>
        </p:txBody>
      </p:sp>
      <p:pic>
        <p:nvPicPr>
          <p:cNvPr id="321" name="Google Shape;3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0396" y="4595413"/>
            <a:ext cx="417763" cy="4177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/>
          <p:nvPr/>
        </p:nvSpPr>
        <p:spPr>
          <a:xfrm>
            <a:off x="2209488" y="5055008"/>
            <a:ext cx="10373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 관중 현황</a:t>
            </a:r>
            <a:endParaRPr/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5247" y="4634364"/>
            <a:ext cx="305874" cy="3398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 txBox="1"/>
          <p:nvPr/>
        </p:nvSpPr>
        <p:spPr>
          <a:xfrm>
            <a:off x="3173796" y="5055008"/>
            <a:ext cx="1101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통계/현황 전체</a:t>
            </a:r>
            <a:endParaRPr/>
          </a:p>
        </p:txBody>
      </p:sp>
      <p:pic>
        <p:nvPicPr>
          <p:cNvPr id="325" name="Google Shape;3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41640" y="4635161"/>
            <a:ext cx="365880" cy="33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4202279" y="5055008"/>
            <a:ext cx="12128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경기장/안전 현황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5342047" y="5055008"/>
            <a:ext cx="9128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종사자 현황</a:t>
            </a: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6181766" y="5055008"/>
            <a:ext cx="73923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구단 유형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6847911" y="5055008"/>
            <a:ext cx="1101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관람객성향조사</a:t>
            </a:r>
            <a:endParaRPr/>
          </a:p>
        </p:txBody>
      </p:sp>
      <p:pic>
        <p:nvPicPr>
          <p:cNvPr id="330" name="Google Shape;3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867" y="4650736"/>
            <a:ext cx="309677" cy="35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9568" y="4621327"/>
            <a:ext cx="417763" cy="41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8445" y="4660278"/>
            <a:ext cx="305874" cy="33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5755" y="4661075"/>
            <a:ext cx="365880" cy="33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8"/>
          <p:cNvSpPr/>
          <p:nvPr/>
        </p:nvSpPr>
        <p:spPr>
          <a:xfrm>
            <a:off x="495542" y="324143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315542" y="440071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/>
          <p:nvPr/>
        </p:nvSpPr>
        <p:spPr>
          <a:xfrm>
            <a:off x="97833" y="628565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277853" y="1526084"/>
            <a:ext cx="7627476" cy="386632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3" name="Google Shape;3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291" y="1801929"/>
            <a:ext cx="5229252" cy="356856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9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45" name="Google Shape;345;p9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346" name="Google Shape;346;p9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B-02</a:t>
            </a:r>
            <a:endParaRPr/>
          </a:p>
        </p:txBody>
      </p:sp>
      <p:sp>
        <p:nvSpPr>
          <p:cNvPr id="347" name="Google Shape;347;p9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348" name="Google Shape;348;p9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349" name="Google Shape;349;p9"/>
          <p:cNvGraphicFramePr/>
          <p:nvPr/>
        </p:nvGraphicFramePr>
        <p:xfrm>
          <a:off x="8265368" y="7651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 프로스포츠 관중 수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토탈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경기중인 단체별 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경기수 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경기중인 단체 수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월간 경기 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 경기, 지난경기, </a:t>
                      </a:r>
                      <a:endParaRPr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예정 경기 대회일정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0" name="Google Shape;350;p9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51" name="Google Shape;351;p9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9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353" name="Google Shape;353;p9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354" name="Google Shape;354;p9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355" name="Google Shape;355;p9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6" name="Google Shape;356;p9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8" name="Google Shape;358;p9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359" name="Google Shape;359;p9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360" name="Google Shape;360;p9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9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9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3" name="Google Shape;363;p9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" name="Google Shape;364;p9"/>
          <p:cNvSpPr/>
          <p:nvPr/>
        </p:nvSpPr>
        <p:spPr>
          <a:xfrm>
            <a:off x="2512146" y="1834174"/>
            <a:ext cx="2877493" cy="275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월간 경기일정</a:t>
            </a:r>
            <a:endParaRPr/>
          </a:p>
        </p:txBody>
      </p:sp>
      <p:sp>
        <p:nvSpPr>
          <p:cNvPr id="365" name="Google Shape;365;p9"/>
          <p:cNvSpPr txBox="1"/>
          <p:nvPr/>
        </p:nvSpPr>
        <p:spPr>
          <a:xfrm>
            <a:off x="3649712" y="1831257"/>
            <a:ext cx="12997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오늘    대회 일정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6" name="Google Shape;366;p9"/>
          <p:cNvSpPr txBox="1"/>
          <p:nvPr/>
        </p:nvSpPr>
        <p:spPr>
          <a:xfrm>
            <a:off x="7476618" y="1831257"/>
            <a:ext cx="2419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560512" y="1865472"/>
            <a:ext cx="1619266" cy="783009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548302" y="1887918"/>
            <a:ext cx="16192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2024년 시즌 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총 관중 수</a:t>
            </a:r>
            <a:endParaRPr/>
          </a:p>
        </p:txBody>
      </p:sp>
      <p:sp>
        <p:nvSpPr>
          <p:cNvPr id="369" name="Google Shape;369;p9"/>
          <p:cNvSpPr txBox="1"/>
          <p:nvPr/>
        </p:nvSpPr>
        <p:spPr>
          <a:xfrm>
            <a:off x="560512" y="2336997"/>
            <a:ext cx="16192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1,376,607 명</a:t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>
            <a:off x="571132" y="3039497"/>
            <a:ext cx="1619266" cy="783009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1" name="Google Shape;371;p9"/>
          <p:cNvSpPr txBox="1"/>
          <p:nvPr/>
        </p:nvSpPr>
        <p:spPr>
          <a:xfrm>
            <a:off x="558922" y="3061943"/>
            <a:ext cx="16192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현재 경기중인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 경기 수</a:t>
            </a:r>
            <a:endParaRPr/>
          </a:p>
        </p:txBody>
      </p:sp>
      <p:sp>
        <p:nvSpPr>
          <p:cNvPr id="372" name="Google Shape;372;p9"/>
          <p:cNvSpPr txBox="1"/>
          <p:nvPr/>
        </p:nvSpPr>
        <p:spPr>
          <a:xfrm>
            <a:off x="571132" y="3511022"/>
            <a:ext cx="16192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8 건</a:t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555887" y="4328840"/>
            <a:ext cx="1619266" cy="783009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543677" y="4351286"/>
            <a:ext cx="16192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현재 경기중인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 수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555887" y="4800365"/>
            <a:ext cx="16192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3 건</a:t>
            </a:r>
            <a:endParaRPr/>
          </a:p>
        </p:txBody>
      </p:sp>
      <p:pic>
        <p:nvPicPr>
          <p:cNvPr id="376" name="Google Shape;37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2219" y="2300600"/>
            <a:ext cx="1619266" cy="22399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9"/>
          <p:cNvSpPr/>
          <p:nvPr/>
        </p:nvSpPr>
        <p:spPr>
          <a:xfrm>
            <a:off x="6053213" y="4540540"/>
            <a:ext cx="1544367" cy="7913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333145" y="174125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326376" y="286378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293601" y="420900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2445656" y="171153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6086993" y="1906780"/>
            <a:ext cx="1544367" cy="5660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TODAY</a:t>
            </a:r>
            <a:endParaRPr sz="1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5921912" y="172097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/>
          <p:nvPr/>
        </p:nvSpPr>
        <p:spPr>
          <a:xfrm>
            <a:off x="97833" y="628565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391" name="Google Shape;391;p10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392" name="Google Shape;392;p10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B-03</a:t>
            </a:r>
            <a:endParaRPr/>
          </a:p>
        </p:txBody>
      </p:sp>
      <p:sp>
        <p:nvSpPr>
          <p:cNvPr id="393" name="Google Shape;393;p10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graphicFrame>
        <p:nvGraphicFramePr>
          <p:cNvPr id="394" name="Google Shape;394;p10"/>
          <p:cNvGraphicFramePr/>
          <p:nvPr/>
        </p:nvGraphicFramePr>
        <p:xfrm>
          <a:off x="8265368" y="765175"/>
          <a:ext cx="1512175" cy="588525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PROSVIEW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푸터영역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5" name="Google Shape;395;p10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96" name="Google Shape;396;p10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7" name="Google Shape;397;p10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1" name="Google Shape;401;p10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2" name="Google Shape;402;p10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3" name="Google Shape;403;p10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404" name="Google Shape;404;p10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405" name="Google Shape;405;p10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10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7" name="Google Shape;407;p10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08" name="Google Shape;408;p10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9" name="Google Shape;409;p10"/>
          <p:cNvGrpSpPr/>
          <p:nvPr/>
        </p:nvGrpSpPr>
        <p:grpSpPr>
          <a:xfrm>
            <a:off x="308484" y="1842599"/>
            <a:ext cx="1690708" cy="1474696"/>
            <a:chOff x="308484" y="2060848"/>
            <a:chExt cx="2268252" cy="2268252"/>
          </a:xfrm>
        </p:grpSpPr>
        <p:sp>
          <p:nvSpPr>
            <p:cNvPr id="410" name="Google Shape;410;p10"/>
            <p:cNvSpPr/>
            <p:nvPr/>
          </p:nvSpPr>
          <p:spPr>
            <a:xfrm>
              <a:off x="308484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411" name="Google Shape;411;p10"/>
            <p:cNvCxnSpPr/>
            <p:nvPr/>
          </p:nvCxnSpPr>
          <p:spPr>
            <a:xfrm>
              <a:off x="338071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2" name="Google Shape;412;p10"/>
            <p:cNvCxnSpPr/>
            <p:nvPr/>
          </p:nvCxnSpPr>
          <p:spPr>
            <a:xfrm rot="10800000" flipH="1">
              <a:off x="308484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3" name="Google Shape;413;p10"/>
          <p:cNvGrpSpPr/>
          <p:nvPr/>
        </p:nvGrpSpPr>
        <p:grpSpPr>
          <a:xfrm>
            <a:off x="2362191" y="1842599"/>
            <a:ext cx="1690708" cy="1474696"/>
            <a:chOff x="3033203" y="2060848"/>
            <a:chExt cx="2268252" cy="2268252"/>
          </a:xfrm>
        </p:grpSpPr>
        <p:sp>
          <p:nvSpPr>
            <p:cNvPr id="414" name="Google Shape;414;p10"/>
            <p:cNvSpPr/>
            <p:nvPr/>
          </p:nvSpPr>
          <p:spPr>
            <a:xfrm>
              <a:off x="3033203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415" name="Google Shape;415;p10"/>
            <p:cNvCxnSpPr/>
            <p:nvPr/>
          </p:nvCxnSpPr>
          <p:spPr>
            <a:xfrm>
              <a:off x="3062790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6" name="Google Shape;416;p10"/>
            <p:cNvCxnSpPr/>
            <p:nvPr/>
          </p:nvCxnSpPr>
          <p:spPr>
            <a:xfrm rot="10800000" flipH="1">
              <a:off x="3033203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17" name="Google Shape;417;p10"/>
          <p:cNvGrpSpPr/>
          <p:nvPr/>
        </p:nvGrpSpPr>
        <p:grpSpPr>
          <a:xfrm>
            <a:off x="4356361" y="1842599"/>
            <a:ext cx="1690708" cy="1474696"/>
            <a:chOff x="5637076" y="2060848"/>
            <a:chExt cx="2268252" cy="2268252"/>
          </a:xfrm>
        </p:grpSpPr>
        <p:sp>
          <p:nvSpPr>
            <p:cNvPr id="418" name="Google Shape;418;p10"/>
            <p:cNvSpPr/>
            <p:nvPr/>
          </p:nvSpPr>
          <p:spPr>
            <a:xfrm>
              <a:off x="5637076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419" name="Google Shape;419;p10"/>
            <p:cNvCxnSpPr/>
            <p:nvPr/>
          </p:nvCxnSpPr>
          <p:spPr>
            <a:xfrm>
              <a:off x="5666663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0" name="Google Shape;420;p10"/>
            <p:cNvCxnSpPr/>
            <p:nvPr/>
          </p:nvCxnSpPr>
          <p:spPr>
            <a:xfrm rot="10800000" flipH="1">
              <a:off x="5637076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1" name="Google Shape;421;p10"/>
          <p:cNvSpPr txBox="1"/>
          <p:nvPr/>
        </p:nvSpPr>
        <p:spPr>
          <a:xfrm>
            <a:off x="3632408" y="1534816"/>
            <a:ext cx="8409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PROSVIEW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2" name="Google Shape;422;p10"/>
          <p:cNvSpPr txBox="1"/>
          <p:nvPr/>
        </p:nvSpPr>
        <p:spPr>
          <a:xfrm>
            <a:off x="240051" y="3363465"/>
            <a:ext cx="17378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3" name="Google Shape;423;p10"/>
          <p:cNvSpPr txBox="1"/>
          <p:nvPr/>
        </p:nvSpPr>
        <p:spPr>
          <a:xfrm>
            <a:off x="267979" y="3865479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24" name="Google Shape;42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576" y="4338473"/>
            <a:ext cx="7763459" cy="173271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"/>
          <p:cNvSpPr/>
          <p:nvPr/>
        </p:nvSpPr>
        <p:spPr>
          <a:xfrm>
            <a:off x="3436973" y="145361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0"/>
          <p:cNvSpPr/>
          <p:nvPr/>
        </p:nvSpPr>
        <p:spPr>
          <a:xfrm>
            <a:off x="344488" y="6265283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8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7" name="Google Shape;427;p10"/>
          <p:cNvSpPr/>
          <p:nvPr/>
        </p:nvSpPr>
        <p:spPr>
          <a:xfrm>
            <a:off x="352820" y="469098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8" name="Google Shape;428;p10"/>
          <p:cNvGrpSpPr/>
          <p:nvPr/>
        </p:nvGrpSpPr>
        <p:grpSpPr>
          <a:xfrm>
            <a:off x="6270730" y="1842599"/>
            <a:ext cx="1690708" cy="1474696"/>
            <a:chOff x="5637076" y="2060848"/>
            <a:chExt cx="2268252" cy="2268252"/>
          </a:xfrm>
        </p:grpSpPr>
        <p:sp>
          <p:nvSpPr>
            <p:cNvPr id="429" name="Google Shape;429;p10"/>
            <p:cNvSpPr/>
            <p:nvPr/>
          </p:nvSpPr>
          <p:spPr>
            <a:xfrm>
              <a:off x="5637076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430" name="Google Shape;430;p10"/>
            <p:cNvCxnSpPr/>
            <p:nvPr/>
          </p:nvCxnSpPr>
          <p:spPr>
            <a:xfrm>
              <a:off x="5666663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1" name="Google Shape;431;p10"/>
            <p:cNvCxnSpPr/>
            <p:nvPr/>
          </p:nvCxnSpPr>
          <p:spPr>
            <a:xfrm rot="10800000" flipH="1">
              <a:off x="5637076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2" name="Google Shape;432;p10"/>
          <p:cNvSpPr txBox="1"/>
          <p:nvPr/>
        </p:nvSpPr>
        <p:spPr>
          <a:xfrm>
            <a:off x="2339049" y="3348811"/>
            <a:ext cx="17378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2366977" y="3850825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4" name="Google Shape;434;p10"/>
          <p:cNvSpPr txBox="1"/>
          <p:nvPr/>
        </p:nvSpPr>
        <p:spPr>
          <a:xfrm>
            <a:off x="4275866" y="3357541"/>
            <a:ext cx="17378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5" name="Google Shape;435;p10"/>
          <p:cNvSpPr txBox="1"/>
          <p:nvPr/>
        </p:nvSpPr>
        <p:spPr>
          <a:xfrm>
            <a:off x="4303794" y="3859555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6" name="Google Shape;436;p10"/>
          <p:cNvSpPr txBox="1"/>
          <p:nvPr/>
        </p:nvSpPr>
        <p:spPr>
          <a:xfrm>
            <a:off x="6166288" y="3359760"/>
            <a:ext cx="173781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7" name="Google Shape;437;p10"/>
          <p:cNvSpPr txBox="1"/>
          <p:nvPr/>
        </p:nvSpPr>
        <p:spPr>
          <a:xfrm>
            <a:off x="6194216" y="3861774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200472" y="614268"/>
            <a:ext cx="7704856" cy="36788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1" name="Google Shape;281;p8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282" name="Google Shape;282;p8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283" name="Google Shape;283;p8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B-01</a:t>
            </a:r>
            <a:endParaRPr/>
          </a:p>
        </p:txBody>
      </p:sp>
      <p:sp>
        <p:nvSpPr>
          <p:cNvPr id="284" name="Google Shape;284;p8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285" name="Google Shape;285;p8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88" name="Google Shape;288;p8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8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296" name="Google Shape;296;p8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297" name="Google Shape;297;p8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8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8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0" name="Google Shape;300;p8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1" name="Google Shape;301;p8"/>
          <p:cNvSpPr txBox="1"/>
          <p:nvPr/>
        </p:nvSpPr>
        <p:spPr>
          <a:xfrm>
            <a:off x="624562" y="2198684"/>
            <a:ext cx="213202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Professional sports </a:t>
            </a:r>
            <a:b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</a:b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information plaza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624561" y="2679254"/>
            <a:ext cx="299630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정보광장에 오신걸 환영합니다.</a:t>
            </a:r>
            <a:endParaRPr sz="11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303" name="Google Shape;303;p8"/>
          <p:cNvGrpSpPr/>
          <p:nvPr/>
        </p:nvGrpSpPr>
        <p:grpSpPr>
          <a:xfrm>
            <a:off x="627573" y="3236481"/>
            <a:ext cx="3738468" cy="327201"/>
            <a:chOff x="338071" y="3914904"/>
            <a:chExt cx="3738468" cy="327201"/>
          </a:xfrm>
        </p:grpSpPr>
        <p:sp>
          <p:nvSpPr>
            <p:cNvPr id="304" name="Google Shape;304;p8"/>
            <p:cNvSpPr/>
            <p:nvPr/>
          </p:nvSpPr>
          <p:spPr>
            <a:xfrm>
              <a:off x="338071" y="3914904"/>
              <a:ext cx="3738468" cy="32720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370734" y="3931266"/>
              <a:ext cx="835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통합검색</a:t>
              </a: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1261249" y="3931266"/>
              <a:ext cx="18732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BFBFBF"/>
                  </a:solidFill>
                  <a:latin typeface="Gulim"/>
                  <a:ea typeface="Gulim"/>
                  <a:cs typeface="Gulim"/>
                  <a:sym typeface="Gulim"/>
                </a:rPr>
                <a:t>검색어를 입력해주세요</a:t>
              </a:r>
              <a:endParaRPr/>
            </a:p>
          </p:txBody>
        </p:sp>
      </p:grpSp>
      <p:sp>
        <p:nvSpPr>
          <p:cNvPr id="314" name="Google Shape;314;p8"/>
          <p:cNvSpPr/>
          <p:nvPr/>
        </p:nvSpPr>
        <p:spPr>
          <a:xfrm>
            <a:off x="2082939" y="472657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7649988" y="2996952"/>
            <a:ext cx="144016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6" name="Google Shape;316;p8"/>
          <p:cNvSpPr/>
          <p:nvPr/>
        </p:nvSpPr>
        <p:spPr>
          <a:xfrm rot="10800000">
            <a:off x="354765" y="2898452"/>
            <a:ext cx="144016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200472" y="4298005"/>
            <a:ext cx="7704856" cy="14772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8" name="Google Shape;318;p8"/>
          <p:cNvSpPr txBox="1"/>
          <p:nvPr/>
        </p:nvSpPr>
        <p:spPr>
          <a:xfrm>
            <a:off x="194537" y="5055008"/>
            <a:ext cx="10145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연간경기일정</a:t>
            </a:r>
            <a:endParaRPr/>
          </a:p>
        </p:txBody>
      </p:sp>
      <p:pic>
        <p:nvPicPr>
          <p:cNvPr id="319" name="Google Shape;3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963" y="4624822"/>
            <a:ext cx="309677" cy="35894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8"/>
          <p:cNvSpPr txBox="1"/>
          <p:nvPr/>
        </p:nvSpPr>
        <p:spPr>
          <a:xfrm>
            <a:off x="1135981" y="5055008"/>
            <a:ext cx="11465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프로스포츠 통계</a:t>
            </a:r>
            <a:endParaRPr/>
          </a:p>
        </p:txBody>
      </p:sp>
      <p:pic>
        <p:nvPicPr>
          <p:cNvPr id="321" name="Google Shape;32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0396" y="4595413"/>
            <a:ext cx="417763" cy="4177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"/>
          <p:cNvSpPr txBox="1"/>
          <p:nvPr/>
        </p:nvSpPr>
        <p:spPr>
          <a:xfrm>
            <a:off x="2209488" y="5055008"/>
            <a:ext cx="103739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 관중 현황</a:t>
            </a:r>
            <a:endParaRPr/>
          </a:p>
        </p:txBody>
      </p:sp>
      <p:pic>
        <p:nvPicPr>
          <p:cNvPr id="323" name="Google Shape;32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5247" y="4634364"/>
            <a:ext cx="305874" cy="33986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 txBox="1"/>
          <p:nvPr/>
        </p:nvSpPr>
        <p:spPr>
          <a:xfrm>
            <a:off x="3173796" y="5055008"/>
            <a:ext cx="1101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통계/현황 전체</a:t>
            </a:r>
            <a:endParaRPr/>
          </a:p>
        </p:txBody>
      </p:sp>
      <p:pic>
        <p:nvPicPr>
          <p:cNvPr id="325" name="Google Shape;32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41640" y="4635161"/>
            <a:ext cx="365880" cy="33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4202279" y="5055008"/>
            <a:ext cx="12128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경기장/안전 현황</a:t>
            </a:r>
            <a:endParaRPr/>
          </a:p>
        </p:txBody>
      </p:sp>
      <p:sp>
        <p:nvSpPr>
          <p:cNvPr id="327" name="Google Shape;327;p8"/>
          <p:cNvSpPr txBox="1"/>
          <p:nvPr/>
        </p:nvSpPr>
        <p:spPr>
          <a:xfrm>
            <a:off x="5342047" y="5055008"/>
            <a:ext cx="9128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종사자 현황</a:t>
            </a: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6181766" y="5055008"/>
            <a:ext cx="73923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구단 유형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6847911" y="5055008"/>
            <a:ext cx="11015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관람객성향조사</a:t>
            </a:r>
            <a:endParaRPr/>
          </a:p>
        </p:txBody>
      </p:sp>
      <p:pic>
        <p:nvPicPr>
          <p:cNvPr id="330" name="Google Shape;3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3867" y="4650736"/>
            <a:ext cx="309677" cy="35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9568" y="4621327"/>
            <a:ext cx="417763" cy="41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8445" y="4660278"/>
            <a:ext cx="305874" cy="33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15755" y="4661075"/>
            <a:ext cx="365880" cy="3382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E0446-5827-719A-190C-67C83A8D56D0}"/>
              </a:ext>
            </a:extLst>
          </p:cNvPr>
          <p:cNvSpPr/>
          <p:nvPr/>
        </p:nvSpPr>
        <p:spPr>
          <a:xfrm>
            <a:off x="3030510" y="1420736"/>
            <a:ext cx="1726726" cy="31001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02;p4">
            <a:extLst>
              <a:ext uri="{FF2B5EF4-FFF2-40B4-BE49-F238E27FC236}">
                <a16:creationId xmlns:a16="http://schemas.microsoft.com/office/drawing/2014/main" id="{7E60A6C0-6313-7B3B-19FE-CDE233543FEB}"/>
              </a:ext>
            </a:extLst>
          </p:cNvPr>
          <p:cNvSpPr txBox="1"/>
          <p:nvPr/>
        </p:nvSpPr>
        <p:spPr>
          <a:xfrm>
            <a:off x="3371665" y="1416259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관중통계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02;p4">
            <a:extLst>
              <a:ext uri="{FF2B5EF4-FFF2-40B4-BE49-F238E27FC236}">
                <a16:creationId xmlns:a16="http://schemas.microsoft.com/office/drawing/2014/main" id="{5C85A483-A293-1F8D-73AB-8C44944AF77B}"/>
              </a:ext>
            </a:extLst>
          </p:cNvPr>
          <p:cNvSpPr txBox="1"/>
          <p:nvPr/>
        </p:nvSpPr>
        <p:spPr>
          <a:xfrm>
            <a:off x="3267049" y="166970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전체관중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102;p4">
            <a:extLst>
              <a:ext uri="{FF2B5EF4-FFF2-40B4-BE49-F238E27FC236}">
                <a16:creationId xmlns:a16="http://schemas.microsoft.com/office/drawing/2014/main" id="{41079804-C9D0-F9B6-3F41-B1FF37446C25}"/>
              </a:ext>
            </a:extLst>
          </p:cNvPr>
          <p:cNvSpPr txBox="1"/>
          <p:nvPr/>
        </p:nvSpPr>
        <p:spPr>
          <a:xfrm>
            <a:off x="3267049" y="189237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일자별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02;p4">
            <a:extLst>
              <a:ext uri="{FF2B5EF4-FFF2-40B4-BE49-F238E27FC236}">
                <a16:creationId xmlns:a16="http://schemas.microsoft.com/office/drawing/2014/main" id="{B502213C-0452-3904-72DC-5174686631A5}"/>
              </a:ext>
            </a:extLst>
          </p:cNvPr>
          <p:cNvSpPr txBox="1"/>
          <p:nvPr/>
        </p:nvSpPr>
        <p:spPr>
          <a:xfrm>
            <a:off x="3267049" y="211504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err="1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구단별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102;p4">
            <a:extLst>
              <a:ext uri="{FF2B5EF4-FFF2-40B4-BE49-F238E27FC236}">
                <a16:creationId xmlns:a16="http://schemas.microsoft.com/office/drawing/2014/main" id="{C668FCCC-DBBF-9D59-487F-5B56E8374DEE}"/>
              </a:ext>
            </a:extLst>
          </p:cNvPr>
          <p:cNvSpPr txBox="1"/>
          <p:nvPr/>
        </p:nvSpPr>
        <p:spPr>
          <a:xfrm>
            <a:off x="3267049" y="233771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도별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102;p4">
            <a:extLst>
              <a:ext uri="{FF2B5EF4-FFF2-40B4-BE49-F238E27FC236}">
                <a16:creationId xmlns:a16="http://schemas.microsoft.com/office/drawing/2014/main" id="{5AFEF3F5-2060-5524-D4E8-C6CF883E98E9}"/>
              </a:ext>
            </a:extLst>
          </p:cNvPr>
          <p:cNvSpPr txBox="1"/>
          <p:nvPr/>
        </p:nvSpPr>
        <p:spPr>
          <a:xfrm>
            <a:off x="3371665" y="2783057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SNS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102;p4">
            <a:extLst>
              <a:ext uri="{FF2B5EF4-FFF2-40B4-BE49-F238E27FC236}">
                <a16:creationId xmlns:a16="http://schemas.microsoft.com/office/drawing/2014/main" id="{DA85754A-A3A3-DDEE-44F7-EABA036FD18B}"/>
              </a:ext>
            </a:extLst>
          </p:cNvPr>
          <p:cNvSpPr txBox="1"/>
          <p:nvPr/>
        </p:nvSpPr>
        <p:spPr>
          <a:xfrm>
            <a:off x="3371665" y="3036505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경기장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102;p4">
            <a:extLst>
              <a:ext uri="{FF2B5EF4-FFF2-40B4-BE49-F238E27FC236}">
                <a16:creationId xmlns:a16="http://schemas.microsoft.com/office/drawing/2014/main" id="{E378AF6E-6C8F-3D20-458B-5390FCA5D717}"/>
              </a:ext>
            </a:extLst>
          </p:cNvPr>
          <p:cNvSpPr txBox="1"/>
          <p:nvPr/>
        </p:nvSpPr>
        <p:spPr>
          <a:xfrm>
            <a:off x="3371665" y="3289953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종사자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102;p4">
            <a:extLst>
              <a:ext uri="{FF2B5EF4-FFF2-40B4-BE49-F238E27FC236}">
                <a16:creationId xmlns:a16="http://schemas.microsoft.com/office/drawing/2014/main" id="{264EA0F1-AE9B-8D5C-7427-A28F6B3ECBA6}"/>
              </a:ext>
            </a:extLst>
          </p:cNvPr>
          <p:cNvSpPr txBox="1"/>
          <p:nvPr/>
        </p:nvSpPr>
        <p:spPr>
          <a:xfrm>
            <a:off x="3371665" y="3543401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스폰서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" name="Google Shape;102;p4">
            <a:extLst>
              <a:ext uri="{FF2B5EF4-FFF2-40B4-BE49-F238E27FC236}">
                <a16:creationId xmlns:a16="http://schemas.microsoft.com/office/drawing/2014/main" id="{F77EE03A-E034-9D90-5F67-8E783617B60A}"/>
              </a:ext>
            </a:extLst>
          </p:cNvPr>
          <p:cNvSpPr txBox="1"/>
          <p:nvPr/>
        </p:nvSpPr>
        <p:spPr>
          <a:xfrm>
            <a:off x="3267049" y="256038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E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나리지표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" name="Google Shape;102;p4">
            <a:extLst>
              <a:ext uri="{FF2B5EF4-FFF2-40B4-BE49-F238E27FC236}">
                <a16:creationId xmlns:a16="http://schemas.microsoft.com/office/drawing/2014/main" id="{2A6A353D-ED00-F247-0548-09F98DC4CE06}"/>
              </a:ext>
            </a:extLst>
          </p:cNvPr>
          <p:cNvSpPr txBox="1"/>
          <p:nvPr/>
        </p:nvSpPr>
        <p:spPr>
          <a:xfrm>
            <a:off x="3371665" y="3796849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역대우승팀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" name="Google Shape;102;p4">
            <a:extLst>
              <a:ext uri="{FF2B5EF4-FFF2-40B4-BE49-F238E27FC236}">
                <a16:creationId xmlns:a16="http://schemas.microsoft.com/office/drawing/2014/main" id="{FA029698-582A-B209-3325-7765D3F4EDC7}"/>
              </a:ext>
            </a:extLst>
          </p:cNvPr>
          <p:cNvSpPr txBox="1"/>
          <p:nvPr/>
        </p:nvSpPr>
        <p:spPr>
          <a:xfrm>
            <a:off x="3371665" y="4050295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테마통계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2976550" y="134454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EF08B8-51ED-D3AB-888E-B63BD3D32E69}"/>
              </a:ext>
            </a:extLst>
          </p:cNvPr>
          <p:cNvSpPr txBox="1"/>
          <p:nvPr/>
        </p:nvSpPr>
        <p:spPr>
          <a:xfrm>
            <a:off x="8228153" y="116199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17. 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오버시</a:t>
            </a:r>
            <a:endParaRPr lang="en-US" altLang="ko-KR" sz="1200" dirty="0"/>
          </a:p>
          <a:p>
            <a:r>
              <a:rPr lang="ko-KR" altLang="en-US" sz="1200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140789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CE4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199e6ffd8_0_43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pic>
        <p:nvPicPr>
          <p:cNvPr id="443" name="Google Shape;443;g2d199e6ffd8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2d199e6ffd8_0_43"/>
          <p:cNvSpPr txBox="1"/>
          <p:nvPr/>
        </p:nvSpPr>
        <p:spPr>
          <a:xfrm>
            <a:off x="3720450" y="1709225"/>
            <a:ext cx="2311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/>
              <a:t>02 </a:t>
            </a:r>
            <a:r>
              <a:rPr lang="ko-KR" sz="3000" b="1"/>
              <a:t>서브</a:t>
            </a:r>
            <a:endParaRPr sz="3000" b="1"/>
          </a:p>
        </p:txBody>
      </p:sp>
      <p:pic>
        <p:nvPicPr>
          <p:cNvPr id="445" name="Google Shape;445;g2d199e6ffd8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2d199e6ffd8_0_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0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g2d199e6ffd8_0_43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" name="Google Shape;448;g2d199e6ffd8_0_43"/>
          <p:cNvSpPr txBox="1"/>
          <p:nvPr/>
        </p:nvSpPr>
        <p:spPr>
          <a:xfrm>
            <a:off x="4854879" y="2849405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01) 서브 페이지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g2d199e6ffd8_0_43"/>
          <p:cNvSpPr txBox="1"/>
          <p:nvPr/>
        </p:nvSpPr>
        <p:spPr>
          <a:xfrm>
            <a:off x="4958597" y="3216141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0" name="Google Shape;450;g2d199e6ffd8_0_43"/>
          <p:cNvSpPr txBox="1"/>
          <p:nvPr/>
        </p:nvSpPr>
        <p:spPr>
          <a:xfrm>
            <a:off x="4958597" y="3496860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1" name="Google Shape;451;g2d199e6ffd8_0_43"/>
          <p:cNvSpPr txBox="1"/>
          <p:nvPr/>
        </p:nvSpPr>
        <p:spPr>
          <a:xfrm>
            <a:off x="4958597" y="3777579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452" name="Google Shape;452;g2d199e6ffd8_0_43"/>
          <p:cNvCxnSpPr/>
          <p:nvPr/>
        </p:nvCxnSpPr>
        <p:spPr>
          <a:xfrm>
            <a:off x="4669450" y="1449425"/>
            <a:ext cx="0" cy="4130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12"/>
          <p:cNvGraphicFramePr/>
          <p:nvPr/>
        </p:nvGraphicFramePr>
        <p:xfrm>
          <a:off x="8227772" y="8442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관중통계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검색 버튼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리그 검색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시즌 검색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구단 검색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 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9" name="Google Shape;459;p12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460" name="Google Shape;460;p12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461" name="Google Shape;461;p12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12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12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464" name="Google Shape;464;p12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465" name="Google Shape;4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907" y="6169012"/>
            <a:ext cx="1609844" cy="29531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2"/>
          <p:cNvSpPr txBox="1"/>
          <p:nvPr/>
        </p:nvSpPr>
        <p:spPr>
          <a:xfrm>
            <a:off x="8609885" y="6201251"/>
            <a:ext cx="9089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뒷장 계속</a:t>
            </a:r>
            <a:endParaRPr/>
          </a:p>
        </p:txBody>
      </p:sp>
      <p:sp>
        <p:nvSpPr>
          <p:cNvPr id="467" name="Google Shape;467;p12"/>
          <p:cNvSpPr txBox="1"/>
          <p:nvPr/>
        </p:nvSpPr>
        <p:spPr>
          <a:xfrm>
            <a:off x="6055272" y="33392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8" name="Google Shape;468;p12"/>
          <p:cNvCxnSpPr/>
          <p:nvPr/>
        </p:nvCxnSpPr>
        <p:spPr>
          <a:xfrm>
            <a:off x="3944888" y="1636319"/>
            <a:ext cx="2160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12"/>
          <p:cNvSpPr txBox="1"/>
          <p:nvPr/>
        </p:nvSpPr>
        <p:spPr>
          <a:xfrm>
            <a:off x="3620852" y="1671742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관중통계</a:t>
            </a:r>
            <a:endParaRPr/>
          </a:p>
        </p:txBody>
      </p:sp>
      <p:sp>
        <p:nvSpPr>
          <p:cNvPr id="470" name="Google Shape;470;p12"/>
          <p:cNvSpPr/>
          <p:nvPr/>
        </p:nvSpPr>
        <p:spPr>
          <a:xfrm>
            <a:off x="272480" y="2060848"/>
            <a:ext cx="7704856" cy="27363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1" name="Google Shape;471;p12"/>
          <p:cNvSpPr txBox="1"/>
          <p:nvPr/>
        </p:nvSpPr>
        <p:spPr>
          <a:xfrm>
            <a:off x="352225" y="2148389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2" name="Google Shape;472;p12"/>
          <p:cNvSpPr/>
          <p:nvPr/>
        </p:nvSpPr>
        <p:spPr>
          <a:xfrm>
            <a:off x="1000297" y="2148389"/>
            <a:ext cx="568327" cy="292388"/>
          </a:xfrm>
          <a:prstGeom prst="roundRect">
            <a:avLst>
              <a:gd name="adj" fmla="val 16667"/>
            </a:avLst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3" name="Google Shape;473;p12"/>
          <p:cNvSpPr txBox="1"/>
          <p:nvPr/>
        </p:nvSpPr>
        <p:spPr>
          <a:xfrm>
            <a:off x="992560" y="2148389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474" name="Google Shape;474;p12"/>
          <p:cNvSpPr txBox="1"/>
          <p:nvPr/>
        </p:nvSpPr>
        <p:spPr>
          <a:xfrm>
            <a:off x="1640632" y="2148389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5" name="Google Shape;475;p12"/>
          <p:cNvSpPr/>
          <p:nvPr/>
        </p:nvSpPr>
        <p:spPr>
          <a:xfrm>
            <a:off x="1640632" y="2148389"/>
            <a:ext cx="568327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6" name="Google Shape;476;p12"/>
          <p:cNvSpPr txBox="1"/>
          <p:nvPr/>
        </p:nvSpPr>
        <p:spPr>
          <a:xfrm>
            <a:off x="2360712" y="2148389"/>
            <a:ext cx="98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7" name="Google Shape;477;p12"/>
          <p:cNvSpPr/>
          <p:nvPr/>
        </p:nvSpPr>
        <p:spPr>
          <a:xfrm>
            <a:off x="2344964" y="2148389"/>
            <a:ext cx="98398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8" name="Google Shape;478;p12"/>
          <p:cNvSpPr txBox="1"/>
          <p:nvPr/>
        </p:nvSpPr>
        <p:spPr>
          <a:xfrm>
            <a:off x="3440832" y="2148389"/>
            <a:ext cx="504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79" name="Google Shape;479;p12"/>
          <p:cNvSpPr/>
          <p:nvPr/>
        </p:nvSpPr>
        <p:spPr>
          <a:xfrm>
            <a:off x="3440832" y="2148389"/>
            <a:ext cx="43204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0" name="Google Shape;480;p12"/>
          <p:cNvSpPr txBox="1"/>
          <p:nvPr/>
        </p:nvSpPr>
        <p:spPr>
          <a:xfrm>
            <a:off x="4013027" y="2148389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4013027" y="2148389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2" name="Google Shape;482;p12"/>
          <p:cNvSpPr txBox="1"/>
          <p:nvPr/>
        </p:nvSpPr>
        <p:spPr>
          <a:xfrm>
            <a:off x="4805115" y="2148389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KOVO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4805115" y="2148389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4" name="Google Shape;484;p12"/>
          <p:cNvSpPr txBox="1"/>
          <p:nvPr/>
        </p:nvSpPr>
        <p:spPr>
          <a:xfrm>
            <a:off x="367973" y="25280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리그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5" name="Google Shape;485;p12"/>
          <p:cNvSpPr/>
          <p:nvPr/>
        </p:nvSpPr>
        <p:spPr>
          <a:xfrm>
            <a:off x="1016045" y="2528071"/>
            <a:ext cx="568327" cy="292388"/>
          </a:xfrm>
          <a:prstGeom prst="roundRect">
            <a:avLst>
              <a:gd name="adj" fmla="val 16667"/>
            </a:avLst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6" name="Google Shape;486;p12"/>
          <p:cNvSpPr txBox="1"/>
          <p:nvPr/>
        </p:nvSpPr>
        <p:spPr>
          <a:xfrm>
            <a:off x="1008308" y="25280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487" name="Google Shape;487;p12"/>
          <p:cNvSpPr txBox="1"/>
          <p:nvPr/>
        </p:nvSpPr>
        <p:spPr>
          <a:xfrm>
            <a:off x="1656380" y="25280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1656380" y="2528071"/>
            <a:ext cx="568327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89" name="Google Shape;489;p12"/>
          <p:cNvSpPr txBox="1"/>
          <p:nvPr/>
        </p:nvSpPr>
        <p:spPr>
          <a:xfrm>
            <a:off x="2376460" y="2528071"/>
            <a:ext cx="98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2360712" y="2528071"/>
            <a:ext cx="98398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1" name="Google Shape;491;p12"/>
          <p:cNvSpPr txBox="1"/>
          <p:nvPr/>
        </p:nvSpPr>
        <p:spPr>
          <a:xfrm>
            <a:off x="3456580" y="2528071"/>
            <a:ext cx="504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2" name="Google Shape;492;p12"/>
          <p:cNvSpPr/>
          <p:nvPr/>
        </p:nvSpPr>
        <p:spPr>
          <a:xfrm>
            <a:off x="3456580" y="2528071"/>
            <a:ext cx="43204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3" name="Google Shape;493;p12"/>
          <p:cNvSpPr txBox="1"/>
          <p:nvPr/>
        </p:nvSpPr>
        <p:spPr>
          <a:xfrm>
            <a:off x="4028775" y="25280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4" name="Google Shape;494;p12"/>
          <p:cNvSpPr/>
          <p:nvPr/>
        </p:nvSpPr>
        <p:spPr>
          <a:xfrm>
            <a:off x="4028775" y="25280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5" name="Google Shape;495;p12"/>
          <p:cNvSpPr txBox="1"/>
          <p:nvPr/>
        </p:nvSpPr>
        <p:spPr>
          <a:xfrm>
            <a:off x="4820863" y="25280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KOVO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6" name="Google Shape;496;p12"/>
          <p:cNvSpPr/>
          <p:nvPr/>
        </p:nvSpPr>
        <p:spPr>
          <a:xfrm>
            <a:off x="4820863" y="25280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7" name="Google Shape;497;p12"/>
          <p:cNvSpPr txBox="1"/>
          <p:nvPr/>
        </p:nvSpPr>
        <p:spPr>
          <a:xfrm>
            <a:off x="367973" y="29021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시즌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1016045" y="2902171"/>
            <a:ext cx="568327" cy="292388"/>
          </a:xfrm>
          <a:prstGeom prst="roundRect">
            <a:avLst>
              <a:gd name="adj" fmla="val 16667"/>
            </a:avLst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99" name="Google Shape;499;p12"/>
          <p:cNvSpPr txBox="1"/>
          <p:nvPr/>
        </p:nvSpPr>
        <p:spPr>
          <a:xfrm>
            <a:off x="1008308" y="29021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500" name="Google Shape;500;p12"/>
          <p:cNvSpPr txBox="1"/>
          <p:nvPr/>
        </p:nvSpPr>
        <p:spPr>
          <a:xfrm>
            <a:off x="1656380" y="29021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1" name="Google Shape;501;p12"/>
          <p:cNvSpPr/>
          <p:nvPr/>
        </p:nvSpPr>
        <p:spPr>
          <a:xfrm>
            <a:off x="1656380" y="2902171"/>
            <a:ext cx="568327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2" name="Google Shape;502;p12"/>
          <p:cNvSpPr txBox="1"/>
          <p:nvPr/>
        </p:nvSpPr>
        <p:spPr>
          <a:xfrm>
            <a:off x="2376460" y="2902171"/>
            <a:ext cx="98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2360712" y="2902171"/>
            <a:ext cx="98398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4" name="Google Shape;504;p12"/>
          <p:cNvSpPr txBox="1"/>
          <p:nvPr/>
        </p:nvSpPr>
        <p:spPr>
          <a:xfrm>
            <a:off x="3456580" y="2902171"/>
            <a:ext cx="504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3456580" y="2902171"/>
            <a:ext cx="43204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6" name="Google Shape;506;p12"/>
          <p:cNvSpPr txBox="1"/>
          <p:nvPr/>
        </p:nvSpPr>
        <p:spPr>
          <a:xfrm>
            <a:off x="4028775" y="29021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7" name="Google Shape;507;p12"/>
          <p:cNvSpPr/>
          <p:nvPr/>
        </p:nvSpPr>
        <p:spPr>
          <a:xfrm>
            <a:off x="4028775" y="29021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8" name="Google Shape;508;p12"/>
          <p:cNvSpPr txBox="1"/>
          <p:nvPr/>
        </p:nvSpPr>
        <p:spPr>
          <a:xfrm>
            <a:off x="4820863" y="29021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KOVO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4820863" y="29021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0" name="Google Shape;510;p12"/>
          <p:cNvSpPr txBox="1"/>
          <p:nvPr/>
        </p:nvSpPr>
        <p:spPr>
          <a:xfrm>
            <a:off x="367973" y="32762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구단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1" name="Google Shape;511;p12"/>
          <p:cNvSpPr/>
          <p:nvPr/>
        </p:nvSpPr>
        <p:spPr>
          <a:xfrm>
            <a:off x="1016045" y="3276271"/>
            <a:ext cx="568327" cy="292388"/>
          </a:xfrm>
          <a:prstGeom prst="roundRect">
            <a:avLst>
              <a:gd name="adj" fmla="val 16667"/>
            </a:avLst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2" name="Google Shape;512;p12"/>
          <p:cNvSpPr txBox="1"/>
          <p:nvPr/>
        </p:nvSpPr>
        <p:spPr>
          <a:xfrm>
            <a:off x="1008308" y="32762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513" name="Google Shape;513;p12"/>
          <p:cNvSpPr txBox="1"/>
          <p:nvPr/>
        </p:nvSpPr>
        <p:spPr>
          <a:xfrm>
            <a:off x="1656380" y="3276271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1656380" y="3276271"/>
            <a:ext cx="568327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5" name="Google Shape;515;p12"/>
          <p:cNvSpPr txBox="1"/>
          <p:nvPr/>
        </p:nvSpPr>
        <p:spPr>
          <a:xfrm>
            <a:off x="2376460" y="3276271"/>
            <a:ext cx="98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6" name="Google Shape;516;p12"/>
          <p:cNvSpPr/>
          <p:nvPr/>
        </p:nvSpPr>
        <p:spPr>
          <a:xfrm>
            <a:off x="2360712" y="3276271"/>
            <a:ext cx="98398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7" name="Google Shape;517;p12"/>
          <p:cNvSpPr txBox="1"/>
          <p:nvPr/>
        </p:nvSpPr>
        <p:spPr>
          <a:xfrm>
            <a:off x="3456580" y="3276271"/>
            <a:ext cx="504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3456580" y="3276271"/>
            <a:ext cx="43204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4028775" y="32762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4028775" y="32762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1" name="Google Shape;521;p12"/>
          <p:cNvSpPr txBox="1"/>
          <p:nvPr/>
        </p:nvSpPr>
        <p:spPr>
          <a:xfrm>
            <a:off x="4820863" y="3276271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KOVO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4820863" y="3276271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3" name="Google Shape;523;p12"/>
          <p:cNvSpPr txBox="1"/>
          <p:nvPr/>
        </p:nvSpPr>
        <p:spPr>
          <a:xfrm>
            <a:off x="367973" y="3682080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기간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4" name="Google Shape;524;p12"/>
          <p:cNvSpPr/>
          <p:nvPr/>
        </p:nvSpPr>
        <p:spPr>
          <a:xfrm>
            <a:off x="1016045" y="3682080"/>
            <a:ext cx="2928843" cy="307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5" name="Google Shape;525;p12"/>
          <p:cNvSpPr/>
          <p:nvPr/>
        </p:nvSpPr>
        <p:spPr>
          <a:xfrm rot="10800000">
            <a:off x="3708608" y="3787212"/>
            <a:ext cx="145130" cy="1251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6" name="Google Shape;526;p12"/>
          <p:cNvSpPr txBox="1"/>
          <p:nvPr/>
        </p:nvSpPr>
        <p:spPr>
          <a:xfrm>
            <a:off x="1052668" y="3689269"/>
            <a:ext cx="18121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24.03.26-24.04.25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7" name="Google Shape;527;p12"/>
          <p:cNvSpPr/>
          <p:nvPr/>
        </p:nvSpPr>
        <p:spPr>
          <a:xfrm>
            <a:off x="3726929" y="4398292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28" name="Google Shape;528;p12"/>
          <p:cNvSpPr txBox="1"/>
          <p:nvPr/>
        </p:nvSpPr>
        <p:spPr>
          <a:xfrm>
            <a:off x="3726929" y="4411806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sp>
        <p:nvSpPr>
          <p:cNvPr id="529" name="Google Shape;529;p12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30" name="Google Shape;530;p12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1" name="Google Shape;531;p12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532" name="Google Shape;532;p12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533" name="Google Shape;533;p12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534" name="Google Shape;534;p12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5" name="Google Shape;535;p12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6" name="Google Shape;536;p12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37" name="Google Shape;537;p12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538" name="Google Shape;538;p12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539" name="Google Shape;539;p12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0" name="Google Shape;540;p12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1" name="Google Shape;541;p12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42" name="Google Shape;542;p12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3" name="Google Shape;543;p12"/>
          <p:cNvSpPr/>
          <p:nvPr/>
        </p:nvSpPr>
        <p:spPr>
          <a:xfrm>
            <a:off x="3506190" y="151746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12"/>
          <p:cNvSpPr/>
          <p:nvPr/>
        </p:nvSpPr>
        <p:spPr>
          <a:xfrm>
            <a:off x="254351" y="2082481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12"/>
          <p:cNvSpPr/>
          <p:nvPr/>
        </p:nvSpPr>
        <p:spPr>
          <a:xfrm>
            <a:off x="246008" y="250236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12"/>
          <p:cNvSpPr/>
          <p:nvPr/>
        </p:nvSpPr>
        <p:spPr>
          <a:xfrm>
            <a:off x="246008" y="290514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238101" y="329143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262225" y="364545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12"/>
          <p:cNvSpPr/>
          <p:nvPr/>
        </p:nvSpPr>
        <p:spPr>
          <a:xfrm>
            <a:off x="3522071" y="430829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5" name="Google Shape;555;p13"/>
          <p:cNvGraphicFramePr/>
          <p:nvPr/>
        </p:nvGraphicFramePr>
        <p:xfrm>
          <a:off x="8227772" y="8442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통계표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6" name="Google Shape;556;p13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13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62" name="Google Shape;5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907" y="6169012"/>
            <a:ext cx="1609844" cy="29531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13"/>
          <p:cNvSpPr txBox="1"/>
          <p:nvPr/>
        </p:nvSpPr>
        <p:spPr>
          <a:xfrm>
            <a:off x="8609885" y="6201251"/>
            <a:ext cx="9089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뒷장 계속</a:t>
            </a:r>
            <a:endParaRPr/>
          </a:p>
        </p:txBody>
      </p:sp>
      <p:sp>
        <p:nvSpPr>
          <p:cNvPr id="564" name="Google Shape;564;p13"/>
          <p:cNvSpPr txBox="1"/>
          <p:nvPr/>
        </p:nvSpPr>
        <p:spPr>
          <a:xfrm>
            <a:off x="6055272" y="33392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566" name="Google Shape;566;p13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7" name="Google Shape;567;p13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568" name="Google Shape;568;p13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569" name="Google Shape;569;p13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570" name="Google Shape;570;p13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1" name="Google Shape;571;p13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2" name="Google Shape;572;p13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73" name="Google Shape;573;p13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574" name="Google Shape;574;p13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575" name="Google Shape;575;p13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6" name="Google Shape;576;p13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7" name="Google Shape;577;p13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78" name="Google Shape;578;p13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9" name="Google Shape;579;p13"/>
          <p:cNvSpPr txBox="1"/>
          <p:nvPr/>
        </p:nvSpPr>
        <p:spPr>
          <a:xfrm>
            <a:off x="289868" y="3766260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통계표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80" name="Google Shape;5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250" y="1819320"/>
            <a:ext cx="7761312" cy="19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3"/>
          <p:cNvSpPr txBox="1"/>
          <p:nvPr/>
        </p:nvSpPr>
        <p:spPr>
          <a:xfrm>
            <a:off x="213250" y="1643285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그래프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582" name="Google Shape;58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605" y="4039177"/>
            <a:ext cx="7699354" cy="203448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13"/>
          <p:cNvSpPr/>
          <p:nvPr/>
        </p:nvSpPr>
        <p:spPr>
          <a:xfrm>
            <a:off x="4015728" y="6093296"/>
            <a:ext cx="279997" cy="254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4" name="Google Shape;584;p13"/>
          <p:cNvSpPr txBox="1"/>
          <p:nvPr/>
        </p:nvSpPr>
        <p:spPr>
          <a:xfrm>
            <a:off x="4056784" y="6091646"/>
            <a:ext cx="1966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0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5" name="Google Shape;585;p13"/>
          <p:cNvSpPr txBox="1"/>
          <p:nvPr/>
        </p:nvSpPr>
        <p:spPr>
          <a:xfrm>
            <a:off x="4340667" y="6094241"/>
            <a:ext cx="1966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6" name="Google Shape;586;p13"/>
          <p:cNvSpPr/>
          <p:nvPr/>
        </p:nvSpPr>
        <p:spPr>
          <a:xfrm>
            <a:off x="4719124" y="6154709"/>
            <a:ext cx="158418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7" name="Google Shape;587;p13"/>
          <p:cNvSpPr/>
          <p:nvPr/>
        </p:nvSpPr>
        <p:spPr>
          <a:xfrm rot="10800000">
            <a:off x="3728864" y="6154709"/>
            <a:ext cx="158418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88" name="Google Shape;588;p13"/>
          <p:cNvSpPr/>
          <p:nvPr/>
        </p:nvSpPr>
        <p:spPr>
          <a:xfrm>
            <a:off x="161276" y="15981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3"/>
          <p:cNvSpPr/>
          <p:nvPr/>
        </p:nvSpPr>
        <p:spPr>
          <a:xfrm>
            <a:off x="167888" y="371582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" name="Google Shape;595;p14"/>
          <p:cNvGraphicFramePr/>
          <p:nvPr/>
        </p:nvGraphicFramePr>
        <p:xfrm>
          <a:off x="8227772" y="8442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관중 통계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1" indent="-17145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단체별 관중 및 경기 총 통계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6" name="Google Shape;596;p14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597" name="Google Shape;597;p14"/>
          <p:cNvSpPr txBox="1">
            <a:spLocks noGrp="1"/>
          </p:cNvSpPr>
          <p:nvPr>
            <p:ph type="sldNum" idx="12"/>
          </p:nvPr>
        </p:nvSpPr>
        <p:spPr>
          <a:xfrm>
            <a:off x="3793728" y="634352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598" name="Google Shape;598;p14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14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/>
          </a:p>
        </p:txBody>
      </p:sp>
      <p:sp>
        <p:nvSpPr>
          <p:cNvPr id="600" name="Google Shape;600;p14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2" name="Google Shape;602;p14"/>
          <p:cNvSpPr txBox="1"/>
          <p:nvPr/>
        </p:nvSpPr>
        <p:spPr>
          <a:xfrm>
            <a:off x="289868" y="1484784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TOTAL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379868" y="1777172"/>
            <a:ext cx="7466983" cy="8636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04" name="Google Shape;604;p14"/>
          <p:cNvSpPr txBox="1"/>
          <p:nvPr/>
        </p:nvSpPr>
        <p:spPr>
          <a:xfrm>
            <a:off x="1712201" y="1981025"/>
            <a:ext cx="110809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14"/>
          <p:cNvSpPr txBox="1"/>
          <p:nvPr/>
        </p:nvSpPr>
        <p:spPr>
          <a:xfrm>
            <a:off x="1726249" y="2209427"/>
            <a:ext cx="10156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 수 100 명</a:t>
            </a:r>
            <a:endParaRPr/>
          </a:p>
        </p:txBody>
      </p:sp>
      <p:sp>
        <p:nvSpPr>
          <p:cNvPr id="606" name="Google Shape;606;p14"/>
          <p:cNvSpPr txBox="1"/>
          <p:nvPr/>
        </p:nvSpPr>
        <p:spPr>
          <a:xfrm>
            <a:off x="2720752" y="2209427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14"/>
          <p:cNvSpPr txBox="1"/>
          <p:nvPr/>
        </p:nvSpPr>
        <p:spPr>
          <a:xfrm>
            <a:off x="3603391" y="2209427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14"/>
          <p:cNvSpPr txBox="1"/>
          <p:nvPr/>
        </p:nvSpPr>
        <p:spPr>
          <a:xfrm>
            <a:off x="4323843" y="2209427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9" name="Google Shape;609;p14"/>
          <p:cNvCxnSpPr/>
          <p:nvPr/>
        </p:nvCxnSpPr>
        <p:spPr>
          <a:xfrm>
            <a:off x="2720752" y="2267135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" name="Google Shape;610;p14"/>
          <p:cNvCxnSpPr/>
          <p:nvPr/>
        </p:nvCxnSpPr>
        <p:spPr>
          <a:xfrm>
            <a:off x="3421562" y="2267135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14"/>
          <p:cNvCxnSpPr/>
          <p:nvPr/>
        </p:nvCxnSpPr>
        <p:spPr>
          <a:xfrm>
            <a:off x="4263149" y="2267135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2" name="Google Shape;612;p14"/>
          <p:cNvSpPr txBox="1"/>
          <p:nvPr/>
        </p:nvSpPr>
        <p:spPr>
          <a:xfrm>
            <a:off x="2811067" y="1992768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 1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14"/>
          <p:cNvSpPr txBox="1"/>
          <p:nvPr/>
        </p:nvSpPr>
        <p:spPr>
          <a:xfrm>
            <a:off x="3814687" y="1986735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 2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4"/>
          <p:cNvSpPr/>
          <p:nvPr/>
        </p:nvSpPr>
        <p:spPr>
          <a:xfrm>
            <a:off x="379868" y="2721044"/>
            <a:ext cx="7466983" cy="8636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15" name="Google Shape;615;p14"/>
          <p:cNvSpPr txBox="1"/>
          <p:nvPr/>
        </p:nvSpPr>
        <p:spPr>
          <a:xfrm>
            <a:off x="1808429" y="2892013"/>
            <a:ext cx="1011869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KBO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14"/>
          <p:cNvSpPr txBox="1"/>
          <p:nvPr/>
        </p:nvSpPr>
        <p:spPr>
          <a:xfrm>
            <a:off x="1726249" y="3153299"/>
            <a:ext cx="10156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 수 100 명</a:t>
            </a:r>
            <a:endParaRPr/>
          </a:p>
        </p:txBody>
      </p:sp>
      <p:sp>
        <p:nvSpPr>
          <p:cNvPr id="617" name="Google Shape;617;p14"/>
          <p:cNvSpPr txBox="1"/>
          <p:nvPr/>
        </p:nvSpPr>
        <p:spPr>
          <a:xfrm>
            <a:off x="2720752" y="3153299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14"/>
          <p:cNvSpPr txBox="1"/>
          <p:nvPr/>
        </p:nvSpPr>
        <p:spPr>
          <a:xfrm>
            <a:off x="3603391" y="3153299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4"/>
          <p:cNvSpPr txBox="1"/>
          <p:nvPr/>
        </p:nvSpPr>
        <p:spPr>
          <a:xfrm>
            <a:off x="4323843" y="3153299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0" name="Google Shape;620;p14"/>
          <p:cNvCxnSpPr/>
          <p:nvPr/>
        </p:nvCxnSpPr>
        <p:spPr>
          <a:xfrm>
            <a:off x="2720752" y="3211007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1" name="Google Shape;621;p14"/>
          <p:cNvCxnSpPr/>
          <p:nvPr/>
        </p:nvCxnSpPr>
        <p:spPr>
          <a:xfrm>
            <a:off x="3421562" y="3211007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" name="Google Shape;622;p14"/>
          <p:cNvCxnSpPr/>
          <p:nvPr/>
        </p:nvCxnSpPr>
        <p:spPr>
          <a:xfrm>
            <a:off x="4263149" y="3211007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3" name="Google Shape;623;p14"/>
          <p:cNvSpPr/>
          <p:nvPr/>
        </p:nvSpPr>
        <p:spPr>
          <a:xfrm>
            <a:off x="379868" y="3677088"/>
            <a:ext cx="7466983" cy="8636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24" name="Google Shape;624;p14"/>
          <p:cNvSpPr txBox="1"/>
          <p:nvPr/>
        </p:nvSpPr>
        <p:spPr>
          <a:xfrm>
            <a:off x="1799463" y="3872746"/>
            <a:ext cx="102083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KOVO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14"/>
          <p:cNvSpPr txBox="1"/>
          <p:nvPr/>
        </p:nvSpPr>
        <p:spPr>
          <a:xfrm>
            <a:off x="1726249" y="4109343"/>
            <a:ext cx="10156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 수 100 명</a:t>
            </a:r>
            <a:endParaRPr/>
          </a:p>
        </p:txBody>
      </p:sp>
      <p:sp>
        <p:nvSpPr>
          <p:cNvPr id="626" name="Google Shape;626;p14"/>
          <p:cNvSpPr txBox="1"/>
          <p:nvPr/>
        </p:nvSpPr>
        <p:spPr>
          <a:xfrm>
            <a:off x="2720752" y="4109343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14"/>
          <p:cNvSpPr txBox="1"/>
          <p:nvPr/>
        </p:nvSpPr>
        <p:spPr>
          <a:xfrm>
            <a:off x="3603391" y="4109343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4"/>
          <p:cNvSpPr txBox="1"/>
          <p:nvPr/>
        </p:nvSpPr>
        <p:spPr>
          <a:xfrm>
            <a:off x="4323843" y="4109343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9" name="Google Shape;629;p14"/>
          <p:cNvCxnSpPr/>
          <p:nvPr/>
        </p:nvCxnSpPr>
        <p:spPr>
          <a:xfrm>
            <a:off x="2720752" y="4167051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p14"/>
          <p:cNvCxnSpPr/>
          <p:nvPr/>
        </p:nvCxnSpPr>
        <p:spPr>
          <a:xfrm>
            <a:off x="3421562" y="4167051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1" name="Google Shape;631;p14"/>
          <p:cNvCxnSpPr/>
          <p:nvPr/>
        </p:nvCxnSpPr>
        <p:spPr>
          <a:xfrm>
            <a:off x="4263149" y="4167051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2" name="Google Shape;632;p14"/>
          <p:cNvSpPr txBox="1"/>
          <p:nvPr/>
        </p:nvSpPr>
        <p:spPr>
          <a:xfrm>
            <a:off x="2523709" y="3884489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 배구</a:t>
            </a:r>
            <a:endParaRPr/>
          </a:p>
        </p:txBody>
      </p:sp>
      <p:sp>
        <p:nvSpPr>
          <p:cNvPr id="633" name="Google Shape;633;p14"/>
          <p:cNvSpPr txBox="1"/>
          <p:nvPr/>
        </p:nvSpPr>
        <p:spPr>
          <a:xfrm>
            <a:off x="3527329" y="3878456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 배구</a:t>
            </a:r>
            <a:endParaRPr/>
          </a:p>
        </p:txBody>
      </p:sp>
      <p:sp>
        <p:nvSpPr>
          <p:cNvPr id="634" name="Google Shape;634;p14"/>
          <p:cNvSpPr/>
          <p:nvPr/>
        </p:nvSpPr>
        <p:spPr>
          <a:xfrm>
            <a:off x="379868" y="4632259"/>
            <a:ext cx="7466983" cy="8636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35" name="Google Shape;635;p14"/>
          <p:cNvSpPr txBox="1"/>
          <p:nvPr/>
        </p:nvSpPr>
        <p:spPr>
          <a:xfrm>
            <a:off x="1859246" y="4819688"/>
            <a:ext cx="7804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KBL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4"/>
          <p:cNvSpPr txBox="1"/>
          <p:nvPr/>
        </p:nvSpPr>
        <p:spPr>
          <a:xfrm>
            <a:off x="1726249" y="5064514"/>
            <a:ext cx="10156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 수 100 명</a:t>
            </a:r>
            <a:endParaRPr/>
          </a:p>
        </p:txBody>
      </p:sp>
      <p:sp>
        <p:nvSpPr>
          <p:cNvPr id="637" name="Google Shape;637;p14"/>
          <p:cNvSpPr txBox="1"/>
          <p:nvPr/>
        </p:nvSpPr>
        <p:spPr>
          <a:xfrm>
            <a:off x="2720752" y="5064514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14"/>
          <p:cNvSpPr txBox="1"/>
          <p:nvPr/>
        </p:nvSpPr>
        <p:spPr>
          <a:xfrm>
            <a:off x="3603391" y="5064514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14"/>
          <p:cNvSpPr txBox="1"/>
          <p:nvPr/>
        </p:nvSpPr>
        <p:spPr>
          <a:xfrm>
            <a:off x="4323843" y="5064514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0" name="Google Shape;640;p14"/>
          <p:cNvCxnSpPr/>
          <p:nvPr/>
        </p:nvCxnSpPr>
        <p:spPr>
          <a:xfrm>
            <a:off x="2720752" y="5122222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1" name="Google Shape;641;p14"/>
          <p:cNvCxnSpPr/>
          <p:nvPr/>
        </p:nvCxnSpPr>
        <p:spPr>
          <a:xfrm>
            <a:off x="3421562" y="5122222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2" name="Google Shape;642;p14"/>
          <p:cNvCxnSpPr/>
          <p:nvPr/>
        </p:nvCxnSpPr>
        <p:spPr>
          <a:xfrm>
            <a:off x="4263149" y="5122222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3" name="Google Shape;643;p14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644" name="Google Shape;644;p14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5" name="Google Shape;645;p14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646" name="Google Shape;646;p14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647" name="Google Shape;647;p14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648" name="Google Shape;648;p14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9" name="Google Shape;649;p14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0" name="Google Shape;650;p14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1" name="Google Shape;651;p14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652" name="Google Shape;652;p14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653" name="Google Shape;653;p14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4" name="Google Shape;654;p14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5" name="Google Shape;655;p14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56" name="Google Shape;656;p14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7" name="Google Shape;657;p14"/>
          <p:cNvSpPr/>
          <p:nvPr/>
        </p:nvSpPr>
        <p:spPr>
          <a:xfrm>
            <a:off x="161276" y="15981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14"/>
          <p:cNvSpPr/>
          <p:nvPr/>
        </p:nvSpPr>
        <p:spPr>
          <a:xfrm>
            <a:off x="367192" y="5572373"/>
            <a:ext cx="7466983" cy="8636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59" name="Google Shape;659;p14"/>
          <p:cNvSpPr txBox="1"/>
          <p:nvPr/>
        </p:nvSpPr>
        <p:spPr>
          <a:xfrm>
            <a:off x="1864548" y="5776226"/>
            <a:ext cx="94307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종목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14"/>
          <p:cNvSpPr txBox="1"/>
          <p:nvPr/>
        </p:nvSpPr>
        <p:spPr>
          <a:xfrm>
            <a:off x="1713573" y="6004628"/>
            <a:ext cx="10156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 수 100 명</a:t>
            </a:r>
            <a:endParaRPr/>
          </a:p>
        </p:txBody>
      </p:sp>
      <p:sp>
        <p:nvSpPr>
          <p:cNvPr id="661" name="Google Shape;661;p14"/>
          <p:cNvSpPr txBox="1"/>
          <p:nvPr/>
        </p:nvSpPr>
        <p:spPr>
          <a:xfrm>
            <a:off x="2708076" y="6004628"/>
            <a:ext cx="87716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14"/>
          <p:cNvSpPr txBox="1"/>
          <p:nvPr/>
        </p:nvSpPr>
        <p:spPr>
          <a:xfrm>
            <a:off x="3590715" y="6004628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14"/>
          <p:cNvSpPr txBox="1"/>
          <p:nvPr/>
        </p:nvSpPr>
        <p:spPr>
          <a:xfrm>
            <a:off x="4311167" y="6004628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4" name="Google Shape;664;p14"/>
          <p:cNvCxnSpPr/>
          <p:nvPr/>
        </p:nvCxnSpPr>
        <p:spPr>
          <a:xfrm>
            <a:off x="2708076" y="6062336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14"/>
          <p:cNvCxnSpPr/>
          <p:nvPr/>
        </p:nvCxnSpPr>
        <p:spPr>
          <a:xfrm>
            <a:off x="3408886" y="6062336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p14"/>
          <p:cNvCxnSpPr/>
          <p:nvPr/>
        </p:nvCxnSpPr>
        <p:spPr>
          <a:xfrm>
            <a:off x="4250473" y="6062336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7" name="Google Shape;6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29" y="2872375"/>
            <a:ext cx="11620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004" y="1970994"/>
            <a:ext cx="9525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9947" y="4746582"/>
            <a:ext cx="11620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4" descr="KOV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932" y="3793187"/>
            <a:ext cx="4762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600" y="5706558"/>
            <a:ext cx="1118017" cy="503108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4"/>
          <p:cNvSpPr txBox="1"/>
          <p:nvPr/>
        </p:nvSpPr>
        <p:spPr>
          <a:xfrm>
            <a:off x="6179288" y="34126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CE4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d199e6ffd8_0_57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pic>
        <p:nvPicPr>
          <p:cNvPr id="678" name="Google Shape;678;g2d199e6ffd8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2d199e6ffd8_0_57"/>
          <p:cNvSpPr txBox="1"/>
          <p:nvPr/>
        </p:nvSpPr>
        <p:spPr>
          <a:xfrm>
            <a:off x="3720450" y="1709225"/>
            <a:ext cx="2311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/>
              <a:t>02 </a:t>
            </a:r>
            <a:r>
              <a:rPr lang="ko-KR" sz="3000" b="1"/>
              <a:t>서브</a:t>
            </a:r>
            <a:endParaRPr sz="3000" b="1"/>
          </a:p>
        </p:txBody>
      </p:sp>
      <p:pic>
        <p:nvPicPr>
          <p:cNvPr id="680" name="Google Shape;680;g2d199e6ffd8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g2d199e6ffd8_0_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0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g2d199e6ffd8_0_57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3" name="Google Shape;683;g2d199e6ffd8_0_57"/>
          <p:cNvSpPr txBox="1"/>
          <p:nvPr/>
        </p:nvSpPr>
        <p:spPr>
          <a:xfrm>
            <a:off x="4854879" y="2849405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02) 서브 페이지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4" name="Google Shape;684;g2d199e6ffd8_0_57"/>
          <p:cNvSpPr txBox="1"/>
          <p:nvPr/>
        </p:nvSpPr>
        <p:spPr>
          <a:xfrm>
            <a:off x="4958597" y="3216141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5" name="Google Shape;685;g2d199e6ffd8_0_57"/>
          <p:cNvSpPr txBox="1"/>
          <p:nvPr/>
        </p:nvSpPr>
        <p:spPr>
          <a:xfrm>
            <a:off x="4958597" y="3496860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6" name="Google Shape;686;g2d199e6ffd8_0_57"/>
          <p:cNvSpPr txBox="1"/>
          <p:nvPr/>
        </p:nvSpPr>
        <p:spPr>
          <a:xfrm>
            <a:off x="4958597" y="3777579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87" name="Google Shape;687;g2d199e6ffd8_0_57"/>
          <p:cNvCxnSpPr/>
          <p:nvPr/>
        </p:nvCxnSpPr>
        <p:spPr>
          <a:xfrm>
            <a:off x="4669450" y="1449425"/>
            <a:ext cx="0" cy="4130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"/>
          <p:cNvSpPr/>
          <p:nvPr/>
        </p:nvSpPr>
        <p:spPr>
          <a:xfrm>
            <a:off x="179373" y="600179"/>
            <a:ext cx="7869971" cy="1475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694" name="Google Shape;694;p15"/>
          <p:cNvGraphicFramePr/>
          <p:nvPr/>
        </p:nvGraphicFramePr>
        <p:xfrm>
          <a:off x="8227772" y="8442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관중통계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검색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리그 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시즌 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구단 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 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5" name="Google Shape;695;p15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696" name="Google Shape;696;p15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697" name="Google Shape;697;p15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p15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15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700" name="Google Shape;700;p15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701" name="Google Shape;7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907" y="6169012"/>
            <a:ext cx="1609844" cy="29531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5"/>
          <p:cNvSpPr txBox="1"/>
          <p:nvPr/>
        </p:nvSpPr>
        <p:spPr>
          <a:xfrm>
            <a:off x="8609885" y="6201251"/>
            <a:ext cx="9089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뒷장 계속</a:t>
            </a:r>
            <a:endParaRPr/>
          </a:p>
        </p:txBody>
      </p:sp>
      <p:sp>
        <p:nvSpPr>
          <p:cNvPr id="703" name="Google Shape;703;p15"/>
          <p:cNvSpPr txBox="1"/>
          <p:nvPr/>
        </p:nvSpPr>
        <p:spPr>
          <a:xfrm>
            <a:off x="6055272" y="33392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4" name="Google Shape;704;p15"/>
          <p:cNvCxnSpPr/>
          <p:nvPr/>
        </p:nvCxnSpPr>
        <p:spPr>
          <a:xfrm>
            <a:off x="3944888" y="2451765"/>
            <a:ext cx="21602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5" name="Google Shape;705;p15"/>
          <p:cNvSpPr txBox="1"/>
          <p:nvPr/>
        </p:nvSpPr>
        <p:spPr>
          <a:xfrm>
            <a:off x="3620852" y="2487188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전체통계</a:t>
            </a:r>
            <a:endParaRPr/>
          </a:p>
        </p:txBody>
      </p:sp>
      <p:sp>
        <p:nvSpPr>
          <p:cNvPr id="706" name="Google Shape;706;p15"/>
          <p:cNvSpPr/>
          <p:nvPr/>
        </p:nvSpPr>
        <p:spPr>
          <a:xfrm>
            <a:off x="272480" y="2876294"/>
            <a:ext cx="7704856" cy="16602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C5D8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7" name="Google Shape;707;p15"/>
          <p:cNvSpPr txBox="1"/>
          <p:nvPr/>
        </p:nvSpPr>
        <p:spPr>
          <a:xfrm>
            <a:off x="352225" y="2963835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8" name="Google Shape;708;p15"/>
          <p:cNvSpPr/>
          <p:nvPr/>
        </p:nvSpPr>
        <p:spPr>
          <a:xfrm>
            <a:off x="1000297" y="2963835"/>
            <a:ext cx="568327" cy="292388"/>
          </a:xfrm>
          <a:prstGeom prst="roundRect">
            <a:avLst>
              <a:gd name="adj" fmla="val 16667"/>
            </a:avLst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09" name="Google Shape;709;p15"/>
          <p:cNvSpPr txBox="1"/>
          <p:nvPr/>
        </p:nvSpPr>
        <p:spPr>
          <a:xfrm>
            <a:off x="992560" y="2963835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710" name="Google Shape;710;p15"/>
          <p:cNvSpPr txBox="1"/>
          <p:nvPr/>
        </p:nvSpPr>
        <p:spPr>
          <a:xfrm>
            <a:off x="1640632" y="2963835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1" name="Google Shape;711;p15"/>
          <p:cNvSpPr/>
          <p:nvPr/>
        </p:nvSpPr>
        <p:spPr>
          <a:xfrm>
            <a:off x="1640632" y="2963835"/>
            <a:ext cx="568327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2" name="Google Shape;712;p15"/>
          <p:cNvSpPr txBox="1"/>
          <p:nvPr/>
        </p:nvSpPr>
        <p:spPr>
          <a:xfrm>
            <a:off x="2360712" y="2963835"/>
            <a:ext cx="9839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 LEAGUE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3" name="Google Shape;713;p15"/>
          <p:cNvSpPr/>
          <p:nvPr/>
        </p:nvSpPr>
        <p:spPr>
          <a:xfrm>
            <a:off x="2344964" y="2963835"/>
            <a:ext cx="98398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4" name="Google Shape;714;p15"/>
          <p:cNvSpPr txBox="1"/>
          <p:nvPr/>
        </p:nvSpPr>
        <p:spPr>
          <a:xfrm>
            <a:off x="3440832" y="2963835"/>
            <a:ext cx="5040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5" name="Google Shape;715;p15"/>
          <p:cNvSpPr/>
          <p:nvPr/>
        </p:nvSpPr>
        <p:spPr>
          <a:xfrm>
            <a:off x="3440832" y="2963835"/>
            <a:ext cx="432048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6" name="Google Shape;716;p15"/>
          <p:cNvSpPr txBox="1"/>
          <p:nvPr/>
        </p:nvSpPr>
        <p:spPr>
          <a:xfrm>
            <a:off x="4013027" y="2963835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WKBL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7" name="Google Shape;717;p15"/>
          <p:cNvSpPr/>
          <p:nvPr/>
        </p:nvSpPr>
        <p:spPr>
          <a:xfrm>
            <a:off x="4013027" y="2963835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8" name="Google Shape;718;p15"/>
          <p:cNvSpPr txBox="1"/>
          <p:nvPr/>
        </p:nvSpPr>
        <p:spPr>
          <a:xfrm>
            <a:off x="4805115" y="2963835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KOVO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9" name="Google Shape;719;p15"/>
          <p:cNvSpPr/>
          <p:nvPr/>
        </p:nvSpPr>
        <p:spPr>
          <a:xfrm>
            <a:off x="4805115" y="2963835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0" name="Google Shape;720;p15"/>
          <p:cNvSpPr txBox="1"/>
          <p:nvPr/>
        </p:nvSpPr>
        <p:spPr>
          <a:xfrm>
            <a:off x="367973" y="3361477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리그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1" name="Google Shape;721;p15"/>
          <p:cNvSpPr txBox="1"/>
          <p:nvPr/>
        </p:nvSpPr>
        <p:spPr>
          <a:xfrm>
            <a:off x="2142709" y="3361477"/>
            <a:ext cx="5369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시즌</a:t>
            </a:r>
            <a:endParaRPr/>
          </a:p>
        </p:txBody>
      </p:sp>
      <p:sp>
        <p:nvSpPr>
          <p:cNvPr id="722" name="Google Shape;722;p15"/>
          <p:cNvSpPr txBox="1"/>
          <p:nvPr/>
        </p:nvSpPr>
        <p:spPr>
          <a:xfrm>
            <a:off x="3680102" y="3361477"/>
            <a:ext cx="5020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구단</a:t>
            </a:r>
            <a:endParaRPr/>
          </a:p>
        </p:txBody>
      </p:sp>
      <p:sp>
        <p:nvSpPr>
          <p:cNvPr id="723" name="Google Shape;723;p15"/>
          <p:cNvSpPr txBox="1"/>
          <p:nvPr/>
        </p:nvSpPr>
        <p:spPr>
          <a:xfrm>
            <a:off x="5261229" y="3361477"/>
            <a:ext cx="5238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기간</a:t>
            </a:r>
            <a:endParaRPr/>
          </a:p>
        </p:txBody>
      </p:sp>
      <p:sp>
        <p:nvSpPr>
          <p:cNvPr id="724" name="Google Shape;724;p15"/>
          <p:cNvSpPr/>
          <p:nvPr/>
        </p:nvSpPr>
        <p:spPr>
          <a:xfrm>
            <a:off x="5844882" y="3346345"/>
            <a:ext cx="1992739" cy="307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5" name="Google Shape;725;p15"/>
          <p:cNvSpPr/>
          <p:nvPr/>
        </p:nvSpPr>
        <p:spPr>
          <a:xfrm rot="10800000">
            <a:off x="7516896" y="3437420"/>
            <a:ext cx="145130" cy="1251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6" name="Google Shape;726;p15"/>
          <p:cNvSpPr txBox="1"/>
          <p:nvPr/>
        </p:nvSpPr>
        <p:spPr>
          <a:xfrm>
            <a:off x="5881505" y="3361477"/>
            <a:ext cx="15556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24.03.26-24.04.25</a:t>
            </a:r>
            <a:endParaRPr sz="12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7" name="Google Shape;727;p15"/>
          <p:cNvSpPr/>
          <p:nvPr/>
        </p:nvSpPr>
        <p:spPr>
          <a:xfrm>
            <a:off x="3726929" y="4081329"/>
            <a:ext cx="651941" cy="29238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8" name="Google Shape;728;p15"/>
          <p:cNvSpPr txBox="1"/>
          <p:nvPr/>
        </p:nvSpPr>
        <p:spPr>
          <a:xfrm>
            <a:off x="3726929" y="4094843"/>
            <a:ext cx="6519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검색</a:t>
            </a:r>
            <a:endParaRPr/>
          </a:p>
        </p:txBody>
      </p:sp>
      <p:sp>
        <p:nvSpPr>
          <p:cNvPr id="729" name="Google Shape;729;p15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730" name="Google Shape;730;p15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1" name="Google Shape;731;p15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732" name="Google Shape;732;p15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733" name="Google Shape;733;p15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734" name="Google Shape;734;p15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5" name="Google Shape;735;p15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6" name="Google Shape;736;p15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37" name="Google Shape;737;p15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738" name="Google Shape;738;p15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739" name="Google Shape;739;p15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0" name="Google Shape;740;p15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1" name="Google Shape;741;p15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42" name="Google Shape;742;p15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3" name="Google Shape;743;p15"/>
          <p:cNvSpPr/>
          <p:nvPr/>
        </p:nvSpPr>
        <p:spPr>
          <a:xfrm>
            <a:off x="3506190" y="151746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5"/>
          <p:cNvSpPr/>
          <p:nvPr/>
        </p:nvSpPr>
        <p:spPr>
          <a:xfrm>
            <a:off x="254351" y="289792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15"/>
          <p:cNvSpPr/>
          <p:nvPr/>
        </p:nvSpPr>
        <p:spPr>
          <a:xfrm>
            <a:off x="3522071" y="399132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5"/>
          <p:cNvSpPr/>
          <p:nvPr/>
        </p:nvSpPr>
        <p:spPr>
          <a:xfrm>
            <a:off x="170959" y="2076075"/>
            <a:ext cx="7869971" cy="2453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7" name="Google Shape;747;p15"/>
          <p:cNvSpPr txBox="1"/>
          <p:nvPr/>
        </p:nvSpPr>
        <p:spPr>
          <a:xfrm>
            <a:off x="3588756" y="1624993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관중통계</a:t>
            </a:r>
            <a:endParaRPr/>
          </a:p>
        </p:txBody>
      </p:sp>
      <p:sp>
        <p:nvSpPr>
          <p:cNvPr id="748" name="Google Shape;748;p15"/>
          <p:cNvSpPr txBox="1"/>
          <p:nvPr/>
        </p:nvSpPr>
        <p:spPr>
          <a:xfrm>
            <a:off x="560498" y="2071350"/>
            <a:ext cx="3233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홈 &gt; 통계환형 &gt; 관중통계 &gt; 전체 관중</a:t>
            </a:r>
            <a:endParaRPr/>
          </a:p>
        </p:txBody>
      </p:sp>
      <p:pic>
        <p:nvPicPr>
          <p:cNvPr id="749" name="Google Shape;74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326" y="209282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5"/>
          <p:cNvSpPr/>
          <p:nvPr/>
        </p:nvSpPr>
        <p:spPr>
          <a:xfrm>
            <a:off x="1000298" y="3346345"/>
            <a:ext cx="1037400" cy="307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1" name="Google Shape;751;p15"/>
          <p:cNvSpPr/>
          <p:nvPr/>
        </p:nvSpPr>
        <p:spPr>
          <a:xfrm rot="10800000">
            <a:off x="1740257" y="3437420"/>
            <a:ext cx="145130" cy="1251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2" name="Google Shape;752;p15"/>
          <p:cNvSpPr txBox="1"/>
          <p:nvPr/>
        </p:nvSpPr>
        <p:spPr>
          <a:xfrm>
            <a:off x="992560" y="3361477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753" name="Google Shape;753;p15"/>
          <p:cNvSpPr/>
          <p:nvPr/>
        </p:nvSpPr>
        <p:spPr>
          <a:xfrm>
            <a:off x="2652332" y="3346345"/>
            <a:ext cx="968520" cy="307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4" name="Google Shape;754;p15"/>
          <p:cNvSpPr/>
          <p:nvPr/>
        </p:nvSpPr>
        <p:spPr>
          <a:xfrm rot="10800000">
            <a:off x="3351535" y="3437420"/>
            <a:ext cx="145130" cy="1251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5" name="Google Shape;755;p15"/>
          <p:cNvSpPr txBox="1"/>
          <p:nvPr/>
        </p:nvSpPr>
        <p:spPr>
          <a:xfrm>
            <a:off x="2644594" y="3361477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756" name="Google Shape;756;p15"/>
          <p:cNvSpPr/>
          <p:nvPr/>
        </p:nvSpPr>
        <p:spPr>
          <a:xfrm>
            <a:off x="4212964" y="3346345"/>
            <a:ext cx="968519" cy="307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7CC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7" name="Google Shape;757;p15"/>
          <p:cNvSpPr/>
          <p:nvPr/>
        </p:nvSpPr>
        <p:spPr>
          <a:xfrm rot="10800000">
            <a:off x="4939242" y="3437420"/>
            <a:ext cx="145130" cy="1251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58" name="Google Shape;758;p15"/>
          <p:cNvSpPr txBox="1"/>
          <p:nvPr/>
        </p:nvSpPr>
        <p:spPr>
          <a:xfrm>
            <a:off x="4205227" y="3361477"/>
            <a:ext cx="5683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전체</a:t>
            </a:r>
            <a:endParaRPr/>
          </a:p>
        </p:txBody>
      </p:sp>
      <p:sp>
        <p:nvSpPr>
          <p:cNvPr id="759" name="Google Shape;759;p15"/>
          <p:cNvSpPr/>
          <p:nvPr/>
        </p:nvSpPr>
        <p:spPr>
          <a:xfrm>
            <a:off x="268909" y="333754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15"/>
          <p:cNvSpPr/>
          <p:nvPr/>
        </p:nvSpPr>
        <p:spPr>
          <a:xfrm>
            <a:off x="2140633" y="327598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15"/>
          <p:cNvSpPr/>
          <p:nvPr/>
        </p:nvSpPr>
        <p:spPr>
          <a:xfrm>
            <a:off x="3701265" y="327598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15"/>
          <p:cNvSpPr/>
          <p:nvPr/>
        </p:nvSpPr>
        <p:spPr>
          <a:xfrm>
            <a:off x="5228388" y="328089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15"/>
          <p:cNvSpPr txBox="1"/>
          <p:nvPr/>
        </p:nvSpPr>
        <p:spPr>
          <a:xfrm>
            <a:off x="220088" y="4648780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그래프</a:t>
            </a:r>
            <a:endParaRPr/>
          </a:p>
        </p:txBody>
      </p:sp>
      <p:pic>
        <p:nvPicPr>
          <p:cNvPr id="764" name="Google Shape;76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326" y="4985529"/>
            <a:ext cx="5663210" cy="1395799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15"/>
          <p:cNvSpPr/>
          <p:nvPr/>
        </p:nvSpPr>
        <p:spPr>
          <a:xfrm>
            <a:off x="108295" y="463997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427614-DE4B-9237-8CD7-B5A7C3432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93658"/>
              </p:ext>
            </p:extLst>
          </p:nvPr>
        </p:nvGraphicFramePr>
        <p:xfrm>
          <a:off x="1529168" y="38910"/>
          <a:ext cx="7045181" cy="6773513"/>
        </p:xfrm>
        <a:graphic>
          <a:graphicData uri="http://schemas.openxmlformats.org/drawingml/2006/table">
            <a:tbl>
              <a:tblPr/>
              <a:tblGrid>
                <a:gridCol w="650913">
                  <a:extLst>
                    <a:ext uri="{9D8B030D-6E8A-4147-A177-3AD203B41FA5}">
                      <a16:colId xmlns:a16="http://schemas.microsoft.com/office/drawing/2014/main" val="4114195110"/>
                    </a:ext>
                  </a:extLst>
                </a:gridCol>
                <a:gridCol w="650913">
                  <a:extLst>
                    <a:ext uri="{9D8B030D-6E8A-4147-A177-3AD203B41FA5}">
                      <a16:colId xmlns:a16="http://schemas.microsoft.com/office/drawing/2014/main" val="627608087"/>
                    </a:ext>
                  </a:extLst>
                </a:gridCol>
                <a:gridCol w="1010830">
                  <a:extLst>
                    <a:ext uri="{9D8B030D-6E8A-4147-A177-3AD203B41FA5}">
                      <a16:colId xmlns:a16="http://schemas.microsoft.com/office/drawing/2014/main" val="1797152473"/>
                    </a:ext>
                  </a:extLst>
                </a:gridCol>
                <a:gridCol w="1347775">
                  <a:extLst>
                    <a:ext uri="{9D8B030D-6E8A-4147-A177-3AD203B41FA5}">
                      <a16:colId xmlns:a16="http://schemas.microsoft.com/office/drawing/2014/main" val="3956338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3715336845"/>
                    </a:ext>
                  </a:extLst>
                </a:gridCol>
                <a:gridCol w="2458155">
                  <a:extLst>
                    <a:ext uri="{9D8B030D-6E8A-4147-A177-3AD203B41FA5}">
                      <a16:colId xmlns:a16="http://schemas.microsoft.com/office/drawing/2014/main" val="2770946059"/>
                    </a:ext>
                  </a:extLst>
                </a:gridCol>
              </a:tblGrid>
              <a:tr h="1695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LEVEL0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3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4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93607"/>
                  </a:ext>
                </a:extLst>
              </a:tr>
              <a:tr h="169589">
                <a:tc rowSpan="38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프로스포츠 정보광장 메인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1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금주의 일정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단체 정보 표시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0132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일정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736890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전체일정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단체종목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스코어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원정팀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615855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개인종목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대회명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상금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98271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리그순위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전종목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5350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 순위 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72072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KBO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222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KBL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2516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WKBL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2873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KOVO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1279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KPGA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2244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KLPGA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단체 순위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5401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lvl="3"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관중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관중 전체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2087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 경기별 관중 현황 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44471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단체 구단별 관중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0558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 경기장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현황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54253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328" marR="6328" marT="63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나리지표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07042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602740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3248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종사자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5370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스폰서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스폰서별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스폰서명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유니폼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44652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유니폼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상세보기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38902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연도별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09520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역대우승팀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3166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테마통계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31901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자료실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PROSVIEW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협회 발간 자료 게시판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27202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스포츠 윤리교육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리그 연감 자료 게시판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0618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관람객 성향조사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단체별 영상 자료 게시판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26122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정보광장 데이터 활용신청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984079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주체단체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63653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프로구단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단체별 구단 현황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2211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KBO,K LEAGUE,KBL, WKBL, KOVO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7764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선택구단 기본정보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90057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경기장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선택구단 경기장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5925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31968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시설물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시설물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17457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종사자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종사자 정보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2434"/>
                  </a:ext>
                </a:extLst>
              </a:tr>
              <a:tr h="169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정보 조회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 종목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구단별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종사자 현황</a:t>
                      </a:r>
                    </a:p>
                  </a:txBody>
                  <a:tcPr marL="93600" marR="93600" marT="18000" marB="18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1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69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" name="Google Shape;771;p16"/>
          <p:cNvGraphicFramePr/>
          <p:nvPr/>
        </p:nvGraphicFramePr>
        <p:xfrm>
          <a:off x="8227772" y="8442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통계표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2" name="Google Shape;772;p16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773" name="Google Shape;773;p16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p16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/>
          </a:p>
        </p:txBody>
      </p:sp>
      <p:sp>
        <p:nvSpPr>
          <p:cNvPr id="775" name="Google Shape;775;p16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776" name="Google Shape;776;p16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777" name="Google Shape;7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907" y="6169012"/>
            <a:ext cx="1609844" cy="29531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6"/>
          <p:cNvSpPr txBox="1"/>
          <p:nvPr/>
        </p:nvSpPr>
        <p:spPr>
          <a:xfrm>
            <a:off x="8609885" y="6201251"/>
            <a:ext cx="9089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뒷장 계속</a:t>
            </a:r>
            <a:endParaRPr/>
          </a:p>
        </p:txBody>
      </p:sp>
      <p:sp>
        <p:nvSpPr>
          <p:cNvPr id="779" name="Google Shape;779;p16"/>
          <p:cNvSpPr txBox="1"/>
          <p:nvPr/>
        </p:nvSpPr>
        <p:spPr>
          <a:xfrm>
            <a:off x="6055272" y="33392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/>
          </a:p>
        </p:txBody>
      </p:sp>
      <p:sp>
        <p:nvSpPr>
          <p:cNvPr id="780" name="Google Shape;780;p16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781" name="Google Shape;781;p16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2" name="Google Shape;782;p16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783" name="Google Shape;783;p16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784" name="Google Shape;784;p16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785" name="Google Shape;785;p16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6" name="Google Shape;786;p16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7" name="Google Shape;787;p16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8" name="Google Shape;788;p16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789" name="Google Shape;789;p16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790" name="Google Shape;790;p16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16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16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93" name="Google Shape;793;p16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4" name="Google Shape;794;p16"/>
          <p:cNvSpPr txBox="1"/>
          <p:nvPr/>
        </p:nvSpPr>
        <p:spPr>
          <a:xfrm>
            <a:off x="289868" y="1700808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통계표</a:t>
            </a:r>
            <a:endParaRPr/>
          </a:p>
        </p:txBody>
      </p:sp>
      <p:pic>
        <p:nvPicPr>
          <p:cNvPr id="795" name="Google Shape;79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605" y="1973725"/>
            <a:ext cx="7699354" cy="203448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16"/>
          <p:cNvSpPr/>
          <p:nvPr/>
        </p:nvSpPr>
        <p:spPr>
          <a:xfrm>
            <a:off x="4015728" y="4027844"/>
            <a:ext cx="279997" cy="2545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7" name="Google Shape;797;p16"/>
          <p:cNvSpPr txBox="1"/>
          <p:nvPr/>
        </p:nvSpPr>
        <p:spPr>
          <a:xfrm>
            <a:off x="4056784" y="4026194"/>
            <a:ext cx="1966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10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8" name="Google Shape;798;p16"/>
          <p:cNvSpPr txBox="1"/>
          <p:nvPr/>
        </p:nvSpPr>
        <p:spPr>
          <a:xfrm>
            <a:off x="4340667" y="4028789"/>
            <a:ext cx="19663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9" name="Google Shape;799;p16"/>
          <p:cNvSpPr/>
          <p:nvPr/>
        </p:nvSpPr>
        <p:spPr>
          <a:xfrm>
            <a:off x="4719124" y="4089257"/>
            <a:ext cx="158418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0" name="Google Shape;800;p16"/>
          <p:cNvSpPr/>
          <p:nvPr/>
        </p:nvSpPr>
        <p:spPr>
          <a:xfrm rot="10800000">
            <a:off x="3728864" y="4089257"/>
            <a:ext cx="158418" cy="144016"/>
          </a:xfrm>
          <a:prstGeom prst="chevron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1" name="Google Shape;801;p16"/>
          <p:cNvSpPr/>
          <p:nvPr/>
        </p:nvSpPr>
        <p:spPr>
          <a:xfrm>
            <a:off x="167888" y="173998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" name="Google Shape;807;p17"/>
          <p:cNvGraphicFramePr/>
          <p:nvPr/>
        </p:nvGraphicFramePr>
        <p:xfrm>
          <a:off x="8227772" y="844231"/>
          <a:ext cx="1512175" cy="468275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5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관중수 토탈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푸터영역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8" name="Google Shape;808;p17"/>
          <p:cNvSpPr txBox="1"/>
          <p:nvPr/>
        </p:nvSpPr>
        <p:spPr>
          <a:xfrm>
            <a:off x="1585174" y="333053"/>
            <a:ext cx="6928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통계/현황</a:t>
            </a:r>
            <a:endParaRPr/>
          </a:p>
        </p:txBody>
      </p:sp>
      <p:sp>
        <p:nvSpPr>
          <p:cNvPr id="809" name="Google Shape;809;p17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전체 관중 통계 B-03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17"/>
          <p:cNvSpPr txBox="1"/>
          <p:nvPr/>
        </p:nvSpPr>
        <p:spPr>
          <a:xfrm>
            <a:off x="4016896" y="34056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관중통계</a:t>
            </a:r>
            <a:endParaRPr/>
          </a:p>
        </p:txBody>
      </p:sp>
      <p:sp>
        <p:nvSpPr>
          <p:cNvPr id="811" name="Google Shape;811;p17"/>
          <p:cNvSpPr txBox="1"/>
          <p:nvPr/>
        </p:nvSpPr>
        <p:spPr>
          <a:xfrm>
            <a:off x="1216321" y="123077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</a:t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813" name="Google Shape;8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907" y="6169012"/>
            <a:ext cx="1609844" cy="29531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7"/>
          <p:cNvSpPr txBox="1"/>
          <p:nvPr/>
        </p:nvSpPr>
        <p:spPr>
          <a:xfrm>
            <a:off x="8609885" y="6201251"/>
            <a:ext cx="90899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</a:t>
            </a:r>
            <a:endParaRPr sz="9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p17"/>
          <p:cNvSpPr txBox="1"/>
          <p:nvPr/>
        </p:nvSpPr>
        <p:spPr>
          <a:xfrm>
            <a:off x="6055272" y="333925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전체관중</a:t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410079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817" name="Google Shape;817;p17"/>
          <p:cNvCxnSpPr/>
          <p:nvPr/>
        </p:nvCxnSpPr>
        <p:spPr>
          <a:xfrm>
            <a:off x="272480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8" name="Google Shape;818;p17"/>
          <p:cNvSpPr txBox="1"/>
          <p:nvPr/>
        </p:nvSpPr>
        <p:spPr>
          <a:xfrm>
            <a:off x="4584183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819" name="Google Shape;819;p17"/>
          <p:cNvSpPr txBox="1"/>
          <p:nvPr/>
        </p:nvSpPr>
        <p:spPr>
          <a:xfrm>
            <a:off x="6242105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820" name="Google Shape;820;p17"/>
          <p:cNvSpPr txBox="1"/>
          <p:nvPr/>
        </p:nvSpPr>
        <p:spPr>
          <a:xfrm>
            <a:off x="7124798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821" name="Google Shape;821;p17"/>
          <p:cNvSpPr txBox="1"/>
          <p:nvPr/>
        </p:nvSpPr>
        <p:spPr>
          <a:xfrm>
            <a:off x="230294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2" name="Google Shape;822;p17"/>
          <p:cNvSpPr txBox="1"/>
          <p:nvPr/>
        </p:nvSpPr>
        <p:spPr>
          <a:xfrm>
            <a:off x="348747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3" name="Google Shape;823;p17"/>
          <p:cNvSpPr txBox="1"/>
          <p:nvPr/>
        </p:nvSpPr>
        <p:spPr>
          <a:xfrm>
            <a:off x="4672003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24" name="Google Shape;824;p17"/>
          <p:cNvSpPr txBox="1"/>
          <p:nvPr/>
        </p:nvSpPr>
        <p:spPr>
          <a:xfrm>
            <a:off x="5856532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825" name="Google Shape;825;p17"/>
          <p:cNvGrpSpPr/>
          <p:nvPr/>
        </p:nvGrpSpPr>
        <p:grpSpPr>
          <a:xfrm>
            <a:off x="7539509" y="1088884"/>
            <a:ext cx="149795" cy="151087"/>
            <a:chOff x="7467501" y="1117673"/>
            <a:chExt cx="149795" cy="151087"/>
          </a:xfrm>
        </p:grpSpPr>
        <p:cxnSp>
          <p:nvCxnSpPr>
            <p:cNvPr id="826" name="Google Shape;826;p17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7" name="Google Shape;827;p17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8" name="Google Shape;828;p17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9" name="Google Shape;829;p17"/>
          <p:cNvCxnSpPr/>
          <p:nvPr/>
        </p:nvCxnSpPr>
        <p:spPr>
          <a:xfrm>
            <a:off x="272480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0" name="Google Shape;830;p17"/>
          <p:cNvSpPr/>
          <p:nvPr/>
        </p:nvSpPr>
        <p:spPr>
          <a:xfrm>
            <a:off x="4188526" y="2699709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1" name="Google Shape;831;p17"/>
          <p:cNvSpPr/>
          <p:nvPr/>
        </p:nvSpPr>
        <p:spPr>
          <a:xfrm>
            <a:off x="323292" y="2699709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2" name="Google Shape;832;p17"/>
          <p:cNvSpPr/>
          <p:nvPr/>
        </p:nvSpPr>
        <p:spPr>
          <a:xfrm>
            <a:off x="4188526" y="1906705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3" name="Google Shape;833;p17"/>
          <p:cNvSpPr/>
          <p:nvPr/>
        </p:nvSpPr>
        <p:spPr>
          <a:xfrm>
            <a:off x="323292" y="1906705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34" name="Google Shape;834;p17"/>
          <p:cNvSpPr txBox="1"/>
          <p:nvPr/>
        </p:nvSpPr>
        <p:spPr>
          <a:xfrm>
            <a:off x="1147235" y="2025597"/>
            <a:ext cx="98612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17"/>
          <p:cNvSpPr txBox="1"/>
          <p:nvPr/>
        </p:nvSpPr>
        <p:spPr>
          <a:xfrm>
            <a:off x="1141112" y="2346768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6" name="Google Shape;8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01" y="2111103"/>
            <a:ext cx="716492" cy="351081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7"/>
          <p:cNvSpPr txBox="1"/>
          <p:nvPr/>
        </p:nvSpPr>
        <p:spPr>
          <a:xfrm>
            <a:off x="5287215" y="1988977"/>
            <a:ext cx="91988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KBO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17"/>
          <p:cNvSpPr txBox="1"/>
          <p:nvPr/>
        </p:nvSpPr>
        <p:spPr>
          <a:xfrm>
            <a:off x="5281092" y="2310148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39" name="Google Shape;83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1862" y="1969907"/>
            <a:ext cx="1043126" cy="56431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7"/>
          <p:cNvSpPr txBox="1"/>
          <p:nvPr/>
        </p:nvSpPr>
        <p:spPr>
          <a:xfrm>
            <a:off x="2110684" y="2070262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 1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17"/>
          <p:cNvSpPr txBox="1"/>
          <p:nvPr/>
        </p:nvSpPr>
        <p:spPr>
          <a:xfrm>
            <a:off x="3076422" y="2064229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 LEAGUE 2</a:t>
            </a:r>
            <a:endParaRPr sz="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p17"/>
          <p:cNvSpPr txBox="1"/>
          <p:nvPr/>
        </p:nvSpPr>
        <p:spPr>
          <a:xfrm>
            <a:off x="1147235" y="2866726"/>
            <a:ext cx="70942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KOVO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17"/>
          <p:cNvSpPr txBox="1"/>
          <p:nvPr/>
        </p:nvSpPr>
        <p:spPr>
          <a:xfrm>
            <a:off x="1141112" y="3187897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17"/>
          <p:cNvSpPr txBox="1"/>
          <p:nvPr/>
        </p:nvSpPr>
        <p:spPr>
          <a:xfrm>
            <a:off x="5287215" y="2830106"/>
            <a:ext cx="91988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KBL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17"/>
          <p:cNvSpPr txBox="1"/>
          <p:nvPr/>
        </p:nvSpPr>
        <p:spPr>
          <a:xfrm>
            <a:off x="5281092" y="3151277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17"/>
          <p:cNvSpPr txBox="1"/>
          <p:nvPr/>
        </p:nvSpPr>
        <p:spPr>
          <a:xfrm>
            <a:off x="1864484" y="2897504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남자배구</a:t>
            </a:r>
            <a:endParaRPr/>
          </a:p>
        </p:txBody>
      </p:sp>
      <p:sp>
        <p:nvSpPr>
          <p:cNvPr id="847" name="Google Shape;847;p17"/>
          <p:cNvSpPr txBox="1"/>
          <p:nvPr/>
        </p:nvSpPr>
        <p:spPr>
          <a:xfrm>
            <a:off x="2830222" y="2897504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여자배구</a:t>
            </a:r>
            <a:endParaRPr/>
          </a:p>
        </p:txBody>
      </p:sp>
      <p:pic>
        <p:nvPicPr>
          <p:cNvPr id="848" name="Google Shape;848;p17" descr="KOV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012" y="2812121"/>
            <a:ext cx="432334" cy="51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71878" y="2866726"/>
            <a:ext cx="797421" cy="39217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17"/>
          <p:cNvSpPr txBox="1"/>
          <p:nvPr/>
        </p:nvSpPr>
        <p:spPr>
          <a:xfrm>
            <a:off x="257888" y="1563566"/>
            <a:ext cx="86409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TOTAL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4175545" y="3505395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310311" y="3505395"/>
            <a:ext cx="3733491" cy="738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53" name="Google Shape;853;p17"/>
          <p:cNvSpPr txBox="1"/>
          <p:nvPr/>
        </p:nvSpPr>
        <p:spPr>
          <a:xfrm>
            <a:off x="1134254" y="3672412"/>
            <a:ext cx="70942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WKBL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17"/>
          <p:cNvSpPr txBox="1"/>
          <p:nvPr/>
        </p:nvSpPr>
        <p:spPr>
          <a:xfrm>
            <a:off x="1128131" y="3993583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p17"/>
          <p:cNvSpPr txBox="1"/>
          <p:nvPr/>
        </p:nvSpPr>
        <p:spPr>
          <a:xfrm>
            <a:off x="5274234" y="3635792"/>
            <a:ext cx="91988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전종목</a:t>
            </a:r>
            <a:endParaRPr/>
          </a:p>
        </p:txBody>
      </p:sp>
      <p:sp>
        <p:nvSpPr>
          <p:cNvPr id="856" name="Google Shape;856;p17"/>
          <p:cNvSpPr txBox="1"/>
          <p:nvPr/>
        </p:nvSpPr>
        <p:spPr>
          <a:xfrm>
            <a:off x="5268111" y="3918248"/>
            <a:ext cx="79742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합계 100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p17"/>
          <p:cNvSpPr txBox="1"/>
          <p:nvPr/>
        </p:nvSpPr>
        <p:spPr>
          <a:xfrm>
            <a:off x="1851503" y="3703190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남자배구</a:t>
            </a:r>
            <a:endParaRPr/>
          </a:p>
        </p:txBody>
      </p:sp>
      <p:sp>
        <p:nvSpPr>
          <p:cNvPr id="858" name="Google Shape;858;p17"/>
          <p:cNvSpPr txBox="1"/>
          <p:nvPr/>
        </p:nvSpPr>
        <p:spPr>
          <a:xfrm>
            <a:off x="2817241" y="3703190"/>
            <a:ext cx="898641" cy="230832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여자배구</a:t>
            </a:r>
            <a:endParaRPr/>
          </a:p>
        </p:txBody>
      </p:sp>
      <p:pic>
        <p:nvPicPr>
          <p:cNvPr id="859" name="Google Shape;85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34494" y="3642639"/>
            <a:ext cx="766721" cy="3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7"/>
          <p:cNvSpPr txBox="1"/>
          <p:nvPr/>
        </p:nvSpPr>
        <p:spPr>
          <a:xfrm>
            <a:off x="6135168" y="3918248"/>
            <a:ext cx="79252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평균 50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17"/>
          <p:cNvSpPr txBox="1"/>
          <p:nvPr/>
        </p:nvSpPr>
        <p:spPr>
          <a:xfrm>
            <a:off x="6855620" y="3918248"/>
            <a:ext cx="9335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경기수 30</a:t>
            </a:r>
            <a:endParaRPr sz="900" b="1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2" name="Google Shape;862;p17"/>
          <p:cNvCxnSpPr/>
          <p:nvPr/>
        </p:nvCxnSpPr>
        <p:spPr>
          <a:xfrm>
            <a:off x="5953339" y="3975956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3" name="Google Shape;863;p17"/>
          <p:cNvCxnSpPr/>
          <p:nvPr/>
        </p:nvCxnSpPr>
        <p:spPr>
          <a:xfrm>
            <a:off x="6794926" y="3975956"/>
            <a:ext cx="0" cy="1154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4" name="Google Shape;864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551" y="3696202"/>
            <a:ext cx="724812" cy="35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7576" y="4579560"/>
            <a:ext cx="7763459" cy="173271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7"/>
          <p:cNvSpPr/>
          <p:nvPr/>
        </p:nvSpPr>
        <p:spPr>
          <a:xfrm>
            <a:off x="167888" y="173998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17"/>
          <p:cNvSpPr/>
          <p:nvPr/>
        </p:nvSpPr>
        <p:spPr>
          <a:xfrm>
            <a:off x="291201" y="457956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3266640" y="1722472"/>
            <a:ext cx="2217900" cy="30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CHAPTER.01</a:t>
            </a:r>
            <a:endParaRPr dirty="0"/>
          </a:p>
        </p:txBody>
      </p:sp>
      <p:sp>
        <p:nvSpPr>
          <p:cNvPr id="47" name="Google Shape;47;p2"/>
          <p:cNvSpPr txBox="1"/>
          <p:nvPr/>
        </p:nvSpPr>
        <p:spPr>
          <a:xfrm>
            <a:off x="810084" y="1645551"/>
            <a:ext cx="148996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u="sng" dirty="0" err="1"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500" b="1" u="sng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3373380" y="2306990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01) 메인 페이지 A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3387604" y="3907726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02) 메인 페이지 B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3477098" y="2673726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A - 01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3477098" y="2954444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A - 02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3477098" y="3235163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</a:t>
            </a:r>
            <a:r>
              <a:rPr lang="ko-KR" sz="15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- 03</a:t>
            </a:r>
            <a:endParaRPr dirty="0"/>
          </a:p>
        </p:txBody>
      </p:sp>
      <p:sp>
        <p:nvSpPr>
          <p:cNvPr id="53" name="Google Shape;53;p2"/>
          <p:cNvSpPr txBox="1"/>
          <p:nvPr/>
        </p:nvSpPr>
        <p:spPr>
          <a:xfrm>
            <a:off x="3477098" y="4254445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- 01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3477098" y="4535164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- 02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3477098" y="4815883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- 03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6438917" y="1722472"/>
            <a:ext cx="1788300" cy="3078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CHAPTER.02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6586786" y="2306990"/>
            <a:ext cx="2203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01) 서브 페이지 A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6600920" y="3739044"/>
            <a:ext cx="2203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02) 서브 페이지 B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6689849" y="2673726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- 01</a:t>
            </a:r>
            <a:endParaRPr/>
          </a:p>
        </p:txBody>
      </p:sp>
      <p:sp>
        <p:nvSpPr>
          <p:cNvPr id="60" name="Google Shape;60;p2"/>
          <p:cNvSpPr txBox="1"/>
          <p:nvPr/>
        </p:nvSpPr>
        <p:spPr>
          <a:xfrm>
            <a:off x="6689849" y="2954444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- 02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6689849" y="3235163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A - 03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6689849" y="4085763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- 01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689849" y="4366482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- 02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6689849" y="4647201"/>
            <a:ext cx="22038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 페이지 B - 03</a:t>
            </a:r>
            <a:endParaRPr/>
          </a:p>
        </p:txBody>
      </p:sp>
      <p:cxnSp>
        <p:nvCxnSpPr>
          <p:cNvPr id="65" name="Google Shape;65;p2"/>
          <p:cNvCxnSpPr/>
          <p:nvPr/>
        </p:nvCxnSpPr>
        <p:spPr>
          <a:xfrm>
            <a:off x="5903684" y="1892302"/>
            <a:ext cx="0" cy="302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2"/>
          <p:cNvCxnSpPr/>
          <p:nvPr/>
        </p:nvCxnSpPr>
        <p:spPr>
          <a:xfrm>
            <a:off x="2414456" y="1852497"/>
            <a:ext cx="5691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0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340E26CD-E69A-1D65-23DB-BAA0A817D1EB}"/>
              </a:ext>
            </a:extLst>
          </p:cNvPr>
          <p:cNvSpPr txBox="1"/>
          <p:nvPr/>
        </p:nvSpPr>
        <p:spPr>
          <a:xfrm>
            <a:off x="3477098" y="3529609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</a:t>
            </a:r>
            <a:r>
              <a:rPr lang="ko-KR" sz="1500" dirty="0" err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dirty="0"/>
          </a:p>
        </p:txBody>
      </p:sp>
      <p:sp>
        <p:nvSpPr>
          <p:cNvPr id="4" name="Google Shape;52;p2">
            <a:extLst>
              <a:ext uri="{FF2B5EF4-FFF2-40B4-BE49-F238E27FC236}">
                <a16:creationId xmlns:a16="http://schemas.microsoft.com/office/drawing/2014/main" id="{F2A47F35-250E-3838-80A8-D00E6CC1C287}"/>
              </a:ext>
            </a:extLst>
          </p:cNvPr>
          <p:cNvSpPr txBox="1"/>
          <p:nvPr/>
        </p:nvSpPr>
        <p:spPr>
          <a:xfrm>
            <a:off x="3477098" y="5084145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Noto Sans Symbols"/>
              <a:buChar char="✔"/>
            </a:pP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</a:t>
            </a:r>
            <a:r>
              <a:rPr lang="en-US" alt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500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C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4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3720450" y="1709225"/>
            <a:ext cx="2311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/>
              <a:t>01 </a:t>
            </a:r>
            <a:r>
              <a:rPr lang="ko-KR" sz="3000" b="1"/>
              <a:t>메인</a:t>
            </a:r>
            <a:endParaRPr sz="3000" b="1"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0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3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3"/>
          <p:cNvSpPr txBox="1"/>
          <p:nvPr/>
        </p:nvSpPr>
        <p:spPr>
          <a:xfrm>
            <a:off x="4854879" y="2849405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01) 메인 페이지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4958597" y="3216141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A - 01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958597" y="3496860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A - 02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958597" y="3777579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A - 03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84" name="Google Shape;84;p3"/>
          <p:cNvCxnSpPr/>
          <p:nvPr/>
        </p:nvCxnSpPr>
        <p:spPr>
          <a:xfrm>
            <a:off x="4669450" y="1449425"/>
            <a:ext cx="0" cy="4130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A - 01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6" name="Google Shape;96;p4"/>
          <p:cNvGraphicFramePr/>
          <p:nvPr/>
        </p:nvGraphicFramePr>
        <p:xfrm>
          <a:off x="8265368" y="765175"/>
          <a:ext cx="1512175" cy="251980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1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한국프로스포츠협회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버튼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사이트맵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개선의견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프로스포츠CI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GNB영역(대메뉴 영역)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 프로스포츠 관중 수 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토탈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오늘의 경기 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지역별로 경기 관중 수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통합검색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7" name="Google Shape;97;p4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8" name="Google Shape;98;p4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107" name="Google Shape;107;p4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0" name="Google Shape;110;p4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4"/>
          <p:cNvSpPr/>
          <p:nvPr/>
        </p:nvSpPr>
        <p:spPr>
          <a:xfrm>
            <a:off x="200472" y="1412776"/>
            <a:ext cx="770485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00694" y="1585582"/>
            <a:ext cx="21320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2024 프로스포츠 관중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00694" y="1831803"/>
            <a:ext cx="285210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축구야구 2024 시즌 / 농구배구 2023-24 시즌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00694" y="2175475"/>
            <a:ext cx="21320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17365D"/>
                </a:solidFill>
                <a:latin typeface="Gulim"/>
                <a:ea typeface="Gulim"/>
                <a:cs typeface="Gulim"/>
                <a:sym typeface="Gulim"/>
              </a:rPr>
              <a:t>1,372,998</a:t>
            </a: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명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416496" y="2708920"/>
            <a:ext cx="2998970" cy="17478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34965" y="2806873"/>
            <a:ext cx="1368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오늘의 경기 일정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65" y="3083871"/>
            <a:ext cx="2762032" cy="133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360" y="1746996"/>
            <a:ext cx="2315430" cy="27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726700" y="2808728"/>
            <a:ext cx="508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전국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156607" y="4800562"/>
            <a:ext cx="3738468" cy="3272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189270" y="4816924"/>
            <a:ext cx="835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통합검색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3079785" y="4816924"/>
            <a:ext cx="18732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검색어를 입력해주세요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4347481" y="665885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12330" y="65239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7052790" y="63314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30521" y="9687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108704" y="968762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200472" y="1508671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27094" y="279982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909314" y="183545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2082939" y="472657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97833" y="628565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A - 02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8265368" y="765175"/>
          <a:ext cx="1512175" cy="1405740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프로스포츠 통계/현황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사이트맵</a:t>
                      </a:r>
                      <a:endParaRPr sz="800" b="0" u="none" strike="noStrike" cap="none">
                        <a:solidFill>
                          <a:srgbClr val="0C0C0C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월간경기일정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01. 일간 경기 리스트 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오늘 경기 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지난/예정 경기 대회일정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Google Shape;144;p5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" name="Google Shape;146;p5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154" name="Google Shape;154;p5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5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5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" name="Google Shape;157;p5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5"/>
          <p:cNvSpPr/>
          <p:nvPr/>
        </p:nvSpPr>
        <p:spPr>
          <a:xfrm>
            <a:off x="3228791" y="1521141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390668" y="1499899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통계/현황</a:t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1214916" y="1852546"/>
            <a:ext cx="1385516" cy="856374"/>
            <a:chOff x="1136766" y="1852546"/>
            <a:chExt cx="1385516" cy="856374"/>
          </a:xfrm>
        </p:grpSpPr>
        <p:sp>
          <p:nvSpPr>
            <p:cNvPr id="161" name="Google Shape;161;p5"/>
            <p:cNvSpPr/>
            <p:nvPr/>
          </p:nvSpPr>
          <p:spPr>
            <a:xfrm>
              <a:off x="1158997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1136766" y="1901968"/>
              <a:ext cx="10145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연간경기일정</a:t>
              </a:r>
              <a:endParaRPr/>
            </a:p>
          </p:txBody>
        </p:sp>
        <p:pic>
          <p:nvPicPr>
            <p:cNvPr id="163" name="Google Shape;16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069" y="2229014"/>
              <a:ext cx="309677" cy="358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5"/>
          <p:cNvGrpSpPr/>
          <p:nvPr/>
        </p:nvGrpSpPr>
        <p:grpSpPr>
          <a:xfrm>
            <a:off x="5513758" y="1852546"/>
            <a:ext cx="1389599" cy="856374"/>
            <a:chOff x="5435608" y="1852546"/>
            <a:chExt cx="1389599" cy="856374"/>
          </a:xfrm>
        </p:grpSpPr>
        <p:sp>
          <p:nvSpPr>
            <p:cNvPr id="165" name="Google Shape;165;p5"/>
            <p:cNvSpPr/>
            <p:nvPr/>
          </p:nvSpPr>
          <p:spPr>
            <a:xfrm>
              <a:off x="5461922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5435608" y="1901968"/>
              <a:ext cx="11015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통계/현황 전체</a:t>
              </a:r>
              <a:endParaRPr/>
            </a:p>
          </p:txBody>
        </p:sp>
        <p:pic>
          <p:nvPicPr>
            <p:cNvPr id="167" name="Google Shape;16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2330" y="2259421"/>
              <a:ext cx="365880" cy="338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5"/>
          <p:cNvGrpSpPr/>
          <p:nvPr/>
        </p:nvGrpSpPr>
        <p:grpSpPr>
          <a:xfrm>
            <a:off x="2655495" y="1852546"/>
            <a:ext cx="1374318" cy="856374"/>
            <a:chOff x="2582272" y="1852546"/>
            <a:chExt cx="1374318" cy="856374"/>
          </a:xfrm>
        </p:grpSpPr>
        <p:sp>
          <p:nvSpPr>
            <p:cNvPr id="169" name="Google Shape;169;p5"/>
            <p:cNvSpPr/>
            <p:nvPr/>
          </p:nvSpPr>
          <p:spPr>
            <a:xfrm>
              <a:off x="2593305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2582272" y="1901968"/>
              <a:ext cx="11465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프로스포츠 통계</a:t>
              </a:r>
              <a:endParaRPr/>
            </a:p>
          </p:txBody>
        </p:sp>
        <p:pic>
          <p:nvPicPr>
            <p:cNvPr id="171" name="Google Shape;171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3082" y="2197611"/>
              <a:ext cx="417763" cy="417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5"/>
          <p:cNvGrpSpPr/>
          <p:nvPr/>
        </p:nvGrpSpPr>
        <p:grpSpPr>
          <a:xfrm>
            <a:off x="4084876" y="1852546"/>
            <a:ext cx="1373819" cy="856374"/>
            <a:chOff x="4017079" y="1852546"/>
            <a:chExt cx="1373819" cy="856374"/>
          </a:xfrm>
        </p:grpSpPr>
        <p:sp>
          <p:nvSpPr>
            <p:cNvPr id="173" name="Google Shape;173;p5"/>
            <p:cNvSpPr/>
            <p:nvPr/>
          </p:nvSpPr>
          <p:spPr>
            <a:xfrm>
              <a:off x="4027613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4017079" y="1901968"/>
              <a:ext cx="103739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전체 관중 현황</a:t>
              </a:r>
              <a:endParaRPr/>
            </a:p>
          </p:txBody>
        </p:sp>
        <p:pic>
          <p:nvPicPr>
            <p:cNvPr id="175" name="Google Shape;175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2736" y="2304037"/>
              <a:ext cx="305874" cy="3398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5"/>
          <p:cNvGrpSpPr/>
          <p:nvPr/>
        </p:nvGrpSpPr>
        <p:grpSpPr>
          <a:xfrm>
            <a:off x="1216169" y="2784950"/>
            <a:ext cx="1385516" cy="856374"/>
            <a:chOff x="1136766" y="1852546"/>
            <a:chExt cx="1385516" cy="856374"/>
          </a:xfrm>
        </p:grpSpPr>
        <p:sp>
          <p:nvSpPr>
            <p:cNvPr id="177" name="Google Shape;177;p5"/>
            <p:cNvSpPr/>
            <p:nvPr/>
          </p:nvSpPr>
          <p:spPr>
            <a:xfrm>
              <a:off x="1158997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1136766" y="1901968"/>
              <a:ext cx="121285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경기장/안전 현황</a:t>
              </a:r>
              <a:endParaRPr/>
            </a:p>
          </p:txBody>
        </p:sp>
        <p:pic>
          <p:nvPicPr>
            <p:cNvPr id="179" name="Google Shape;17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0069" y="2229014"/>
              <a:ext cx="309677" cy="358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5"/>
          <p:cNvGrpSpPr/>
          <p:nvPr/>
        </p:nvGrpSpPr>
        <p:grpSpPr>
          <a:xfrm>
            <a:off x="5540072" y="2784950"/>
            <a:ext cx="1364538" cy="856374"/>
            <a:chOff x="5460669" y="1852546"/>
            <a:chExt cx="1364538" cy="856374"/>
          </a:xfrm>
        </p:grpSpPr>
        <p:sp>
          <p:nvSpPr>
            <p:cNvPr id="181" name="Google Shape;181;p5"/>
            <p:cNvSpPr/>
            <p:nvPr/>
          </p:nvSpPr>
          <p:spPr>
            <a:xfrm>
              <a:off x="5461922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460669" y="1901968"/>
              <a:ext cx="11015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관람객성향조사</a:t>
              </a:r>
              <a:endParaRPr/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2330" y="2259421"/>
              <a:ext cx="365880" cy="3382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5"/>
          <p:cNvGrpSpPr/>
          <p:nvPr/>
        </p:nvGrpSpPr>
        <p:grpSpPr>
          <a:xfrm>
            <a:off x="2656748" y="2784950"/>
            <a:ext cx="1374318" cy="856374"/>
            <a:chOff x="2582272" y="1852546"/>
            <a:chExt cx="1374318" cy="856374"/>
          </a:xfrm>
        </p:grpSpPr>
        <p:sp>
          <p:nvSpPr>
            <p:cNvPr id="185" name="Google Shape;185;p5"/>
            <p:cNvSpPr/>
            <p:nvPr/>
          </p:nvSpPr>
          <p:spPr>
            <a:xfrm>
              <a:off x="2593305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2582272" y="1901968"/>
              <a:ext cx="110990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종사자 현황</a:t>
              </a:r>
              <a:endParaRPr/>
            </a:p>
          </p:txBody>
        </p:sp>
        <p:pic>
          <p:nvPicPr>
            <p:cNvPr id="187" name="Google Shape;18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3082" y="2197611"/>
              <a:ext cx="417763" cy="417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5"/>
          <p:cNvGrpSpPr/>
          <p:nvPr/>
        </p:nvGrpSpPr>
        <p:grpSpPr>
          <a:xfrm>
            <a:off x="4086129" y="2784950"/>
            <a:ext cx="1373819" cy="856374"/>
            <a:chOff x="4017079" y="1852546"/>
            <a:chExt cx="1373819" cy="856374"/>
          </a:xfrm>
        </p:grpSpPr>
        <p:sp>
          <p:nvSpPr>
            <p:cNvPr id="189" name="Google Shape;189;p5"/>
            <p:cNvSpPr/>
            <p:nvPr/>
          </p:nvSpPr>
          <p:spPr>
            <a:xfrm>
              <a:off x="4027613" y="1852546"/>
              <a:ext cx="1363285" cy="85637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4017079" y="1901968"/>
              <a:ext cx="103739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lt1"/>
                  </a:solidFill>
                  <a:latin typeface="Gulim"/>
                  <a:ea typeface="Gulim"/>
                  <a:cs typeface="Gulim"/>
                  <a:sym typeface="Gulim"/>
                </a:rPr>
                <a:t>구단 유형</a:t>
              </a:r>
              <a:endParaRPr/>
            </a:p>
          </p:txBody>
        </p:sp>
        <p:pic>
          <p:nvPicPr>
            <p:cNvPr id="191" name="Google Shape;191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72736" y="2304037"/>
              <a:ext cx="305874" cy="3398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5"/>
          <p:cNvSpPr/>
          <p:nvPr/>
        </p:nvSpPr>
        <p:spPr>
          <a:xfrm>
            <a:off x="277853" y="3825283"/>
            <a:ext cx="7627476" cy="24556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93" name="Google Shape;19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51990" y="3927689"/>
            <a:ext cx="4962563" cy="225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98181" y="4436689"/>
            <a:ext cx="3928041" cy="9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02087" y="5351767"/>
            <a:ext cx="3920713" cy="89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/>
          <p:nvPr/>
        </p:nvSpPr>
        <p:spPr>
          <a:xfrm>
            <a:off x="1171970" y="417929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3737832" y="4081093"/>
            <a:ext cx="2877493" cy="3551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월간 경기일정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4949428" y="4130455"/>
            <a:ext cx="12997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오늘    대회 일정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7476618" y="4130455"/>
            <a:ext cx="2419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3659424" y="3978626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4859418" y="400947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5397346" y="401206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4855775" y="405270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/>
          <p:nvPr/>
        </p:nvSpPr>
        <p:spPr>
          <a:xfrm>
            <a:off x="97833" y="628565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/>
              <a:t>메인 A - 03</a:t>
            </a:r>
            <a:endParaRPr/>
          </a:p>
        </p:txBody>
      </p:sp>
      <p:sp>
        <p:nvSpPr>
          <p:cNvPr id="213" name="Google Shape;213;p6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graphicFrame>
        <p:nvGraphicFramePr>
          <p:cNvPr id="214" name="Google Shape;214;p6"/>
          <p:cNvGraphicFramePr/>
          <p:nvPr/>
        </p:nvGraphicFramePr>
        <p:xfrm>
          <a:off x="8265368" y="765175"/>
          <a:ext cx="1512175" cy="1092625"/>
        </p:xfrm>
        <a:graphic>
          <a:graphicData uri="http://schemas.openxmlformats.org/drawingml/2006/table">
            <a:tbl>
              <a:tblPr firstRow="1" bandRow="1">
                <a:noFill/>
                <a:tableStyleId>{BD0A1E88-C5FF-49BA-BB1F-A431750EE4F1}</a:tableStyleId>
              </a:tblPr>
              <a:tblGrid>
                <a:gridCol w="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협회 발간자료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C0C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rgbClr val="0C0C0C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PROSVIEW</a:t>
                      </a:r>
                      <a:endParaRPr/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17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협회 사진 영상자료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u="none" strike="noStrike" cap="none">
                          <a:solidFill>
                            <a:schemeClr val="dk1"/>
                          </a:solidFill>
                        </a:rPr>
                        <a:t>18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36000" anchor="ctr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푸터영역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Google Shape;215;p6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16" name="Google Shape;216;p6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6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5784524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/>
          </a:p>
        </p:txBody>
      </p:sp>
      <p:grpSp>
        <p:nvGrpSpPr>
          <p:cNvPr id="224" name="Google Shape;224;p6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225" name="Google Shape;225;p6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6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6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8" name="Google Shape;228;p6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6"/>
          <p:cNvSpPr/>
          <p:nvPr/>
        </p:nvSpPr>
        <p:spPr>
          <a:xfrm>
            <a:off x="172820" y="1477457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0" name="Google Shape;230;p6"/>
          <p:cNvGrpSpPr/>
          <p:nvPr/>
        </p:nvGrpSpPr>
        <p:grpSpPr>
          <a:xfrm>
            <a:off x="308484" y="1842598"/>
            <a:ext cx="2268252" cy="1978451"/>
            <a:chOff x="308484" y="2060848"/>
            <a:chExt cx="2268252" cy="2268252"/>
          </a:xfrm>
        </p:grpSpPr>
        <p:sp>
          <p:nvSpPr>
            <p:cNvPr id="231" name="Google Shape;231;p6"/>
            <p:cNvSpPr/>
            <p:nvPr/>
          </p:nvSpPr>
          <p:spPr>
            <a:xfrm>
              <a:off x="308484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232" name="Google Shape;232;p6"/>
            <p:cNvCxnSpPr/>
            <p:nvPr/>
          </p:nvCxnSpPr>
          <p:spPr>
            <a:xfrm>
              <a:off x="338071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6"/>
            <p:cNvCxnSpPr/>
            <p:nvPr/>
          </p:nvCxnSpPr>
          <p:spPr>
            <a:xfrm rot="10800000" flipH="1">
              <a:off x="308484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6"/>
          <p:cNvGrpSpPr/>
          <p:nvPr/>
        </p:nvGrpSpPr>
        <p:grpSpPr>
          <a:xfrm>
            <a:off x="2972780" y="1842598"/>
            <a:ext cx="2268252" cy="1978451"/>
            <a:chOff x="3033203" y="2060848"/>
            <a:chExt cx="2268252" cy="2268252"/>
          </a:xfrm>
        </p:grpSpPr>
        <p:sp>
          <p:nvSpPr>
            <p:cNvPr id="235" name="Google Shape;235;p6"/>
            <p:cNvSpPr/>
            <p:nvPr/>
          </p:nvSpPr>
          <p:spPr>
            <a:xfrm>
              <a:off x="3033203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236" name="Google Shape;236;p6"/>
            <p:cNvCxnSpPr/>
            <p:nvPr/>
          </p:nvCxnSpPr>
          <p:spPr>
            <a:xfrm>
              <a:off x="3062790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6"/>
            <p:cNvCxnSpPr/>
            <p:nvPr/>
          </p:nvCxnSpPr>
          <p:spPr>
            <a:xfrm rot="10800000" flipH="1">
              <a:off x="3033203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8" name="Google Shape;238;p6"/>
          <p:cNvGrpSpPr/>
          <p:nvPr/>
        </p:nvGrpSpPr>
        <p:grpSpPr>
          <a:xfrm>
            <a:off x="5637076" y="1842598"/>
            <a:ext cx="2268252" cy="1978451"/>
            <a:chOff x="5637076" y="2060848"/>
            <a:chExt cx="2268252" cy="2268252"/>
          </a:xfrm>
        </p:grpSpPr>
        <p:sp>
          <p:nvSpPr>
            <p:cNvPr id="239" name="Google Shape;239;p6"/>
            <p:cNvSpPr/>
            <p:nvPr/>
          </p:nvSpPr>
          <p:spPr>
            <a:xfrm>
              <a:off x="5637076" y="2060848"/>
              <a:ext cx="2268252" cy="2268252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cxnSp>
          <p:nvCxnSpPr>
            <p:cNvPr id="240" name="Google Shape;240;p6"/>
            <p:cNvCxnSpPr/>
            <p:nvPr/>
          </p:nvCxnSpPr>
          <p:spPr>
            <a:xfrm>
              <a:off x="5666663" y="2060849"/>
              <a:ext cx="2238665" cy="2268251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6"/>
            <p:cNvCxnSpPr/>
            <p:nvPr/>
          </p:nvCxnSpPr>
          <p:spPr>
            <a:xfrm rot="10800000" flipH="1">
              <a:off x="5637076" y="2069961"/>
              <a:ext cx="2238665" cy="2259139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2" name="Google Shape;242;p6"/>
          <p:cNvSpPr txBox="1"/>
          <p:nvPr/>
        </p:nvSpPr>
        <p:spPr>
          <a:xfrm>
            <a:off x="268343" y="1534816"/>
            <a:ext cx="195747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협회 발간자료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2920842" y="1534816"/>
            <a:ext cx="223224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PROSVIEW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5560087" y="1534816"/>
            <a:ext cx="21200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협회 사진 영상자료</a:t>
            </a:r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257577" y="3890760"/>
            <a:ext cx="23083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2932639" y="3890760"/>
            <a:ext cx="23083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5602211" y="3890760"/>
            <a:ext cx="230839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프로스포츠 뉴미디어 담당자를 위한 글로벌 온라인 콘텐츠 리포트_제7호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267979" y="4290870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2932487" y="4286660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576" y="4648613"/>
            <a:ext cx="7763459" cy="17327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"/>
          <p:cNvSpPr txBox="1"/>
          <p:nvPr/>
        </p:nvSpPr>
        <p:spPr>
          <a:xfrm>
            <a:off x="5647299" y="4286660"/>
            <a:ext cx="16819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Gulim"/>
                <a:ea typeface="Gulim"/>
                <a:cs typeface="Gulim"/>
                <a:sym typeface="Gulim"/>
              </a:rPr>
              <a:t>2024-04-25</a:t>
            </a:r>
            <a:endParaRPr sz="1000">
              <a:solidFill>
                <a:srgbClr val="A5A5A5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2850157" y="1453614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5446873" y="1480719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2349026" y="1537238"/>
            <a:ext cx="283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4988255" y="1521234"/>
            <a:ext cx="283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7635981" y="1540316"/>
            <a:ext cx="28378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+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344488" y="6265283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8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352820" y="4690980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28464" y="600179"/>
            <a:ext cx="7987515" cy="589638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585174" y="333053"/>
            <a:ext cx="41549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3793728" y="6525344"/>
            <a:ext cx="2311400" cy="29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6105128" y="115888"/>
            <a:ext cx="3233737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r>
              <a:rPr lang="ko-KR" dirty="0"/>
              <a:t>메인 </a:t>
            </a:r>
            <a:r>
              <a:rPr lang="ko-KR" dirty="0" err="1"/>
              <a:t>A</a:t>
            </a:r>
            <a:r>
              <a:rPr lang="ko-KR" dirty="0"/>
              <a:t> - </a:t>
            </a:r>
            <a:r>
              <a:rPr lang="ko-KR" altLang="en-US" dirty="0"/>
              <a:t>메뉴</a:t>
            </a:r>
            <a:endParaRPr dirty="0"/>
          </a:p>
        </p:txBody>
      </p:sp>
      <p:sp>
        <p:nvSpPr>
          <p:cNvPr id="94" name="Google Shape;94;p4"/>
          <p:cNvSpPr txBox="1"/>
          <p:nvPr/>
        </p:nvSpPr>
        <p:spPr>
          <a:xfrm>
            <a:off x="1208584" y="116632"/>
            <a:ext cx="130356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정보광장 사용자 메인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344488" y="6309320"/>
            <a:ext cx="7676547" cy="187241"/>
          </a:xfrm>
          <a:prstGeom prst="rect">
            <a:avLst/>
          </a:prstGeom>
          <a:solidFill>
            <a:srgbClr val="A5A5A5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C0C0C"/>
                </a:solidFill>
                <a:latin typeface="Gulim"/>
                <a:ea typeface="Gulim"/>
                <a:cs typeface="Gulim"/>
                <a:sym typeface="Gulim"/>
              </a:rPr>
              <a:t>다음장에계속</a:t>
            </a:r>
            <a:endParaRPr sz="1000" b="1">
              <a:solidFill>
                <a:srgbClr val="0C0C0C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338071" y="1020647"/>
            <a:ext cx="1080120" cy="2875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LOGO</a:t>
            </a: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98" name="Google Shape;98;p4"/>
          <p:cNvCxnSpPr/>
          <p:nvPr/>
        </p:nvCxnSpPr>
        <p:spPr>
          <a:xfrm>
            <a:off x="200472" y="954193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4"/>
          <p:cNvSpPr txBox="1"/>
          <p:nvPr/>
        </p:nvSpPr>
        <p:spPr>
          <a:xfrm>
            <a:off x="4512175" y="660620"/>
            <a:ext cx="16365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한국프로스포츠협회 홈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6170097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사이트 맵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7052790" y="660620"/>
            <a:ext cx="852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개선의견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2230937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일정·결과</a:t>
            </a:r>
            <a:endParaRPr sz="10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415466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통계·현황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599995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자료실</a:t>
            </a:r>
            <a:endParaRPr sz="1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6033748" y="1041317"/>
            <a:ext cx="835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단체·구단</a:t>
            </a:r>
            <a:endParaRPr dirty="0"/>
          </a:p>
        </p:txBody>
      </p:sp>
      <p:grpSp>
        <p:nvGrpSpPr>
          <p:cNvPr id="106" name="Google Shape;106;p4"/>
          <p:cNvGrpSpPr/>
          <p:nvPr/>
        </p:nvGrpSpPr>
        <p:grpSpPr>
          <a:xfrm>
            <a:off x="7467501" y="1088884"/>
            <a:ext cx="149795" cy="151087"/>
            <a:chOff x="7467501" y="1117673"/>
            <a:chExt cx="149795" cy="151087"/>
          </a:xfrm>
        </p:grpSpPr>
        <p:cxnSp>
          <p:nvCxnSpPr>
            <p:cNvPr id="107" name="Google Shape;107;p4"/>
            <p:cNvCxnSpPr/>
            <p:nvPr/>
          </p:nvCxnSpPr>
          <p:spPr>
            <a:xfrm rot="10800000" flipH="1">
              <a:off x="7467501" y="1117673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 flipH="1">
              <a:off x="7467501" y="1190781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 flipH="1">
              <a:off x="7467501" y="1263889"/>
              <a:ext cx="149795" cy="487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0" name="Google Shape;110;p4"/>
          <p:cNvCxnSpPr/>
          <p:nvPr/>
        </p:nvCxnSpPr>
        <p:spPr>
          <a:xfrm>
            <a:off x="200472" y="1412776"/>
            <a:ext cx="77048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4"/>
          <p:cNvSpPr/>
          <p:nvPr/>
        </p:nvSpPr>
        <p:spPr>
          <a:xfrm>
            <a:off x="200472" y="1412776"/>
            <a:ext cx="7704856" cy="3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00694" y="1585582"/>
            <a:ext cx="21320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2024 프로스포츠 관중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300694" y="1831803"/>
            <a:ext cx="285210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축구야구 2024 시즌 / 농구배구 2023-24 시즌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300694" y="2175475"/>
            <a:ext cx="21320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17365D"/>
                </a:solidFill>
                <a:latin typeface="Gulim"/>
                <a:ea typeface="Gulim"/>
                <a:cs typeface="Gulim"/>
                <a:sym typeface="Gulim"/>
              </a:rPr>
              <a:t>1,372,998</a:t>
            </a: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명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416496" y="2708920"/>
            <a:ext cx="2998970" cy="17478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534965" y="2806873"/>
            <a:ext cx="1368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오늘의 경기 일정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65" y="3083871"/>
            <a:ext cx="2762032" cy="133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7360" y="1746996"/>
            <a:ext cx="2315430" cy="27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726700" y="2808728"/>
            <a:ext cx="508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전국</a:t>
            </a:r>
            <a:endParaRPr sz="12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156607" y="4800562"/>
            <a:ext cx="3738468" cy="3272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189270" y="4816924"/>
            <a:ext cx="835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통합검색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3079785" y="4816924"/>
            <a:ext cx="18732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BFBFBF"/>
                </a:solidFill>
                <a:latin typeface="Gulim"/>
                <a:ea typeface="Gulim"/>
                <a:cs typeface="Gulim"/>
                <a:sym typeface="Gulim"/>
              </a:rPr>
              <a:t>검색어를 입력해주세요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E302D4-4E33-BCB5-C6D2-05E9F898B3DF}"/>
              </a:ext>
            </a:extLst>
          </p:cNvPr>
          <p:cNvSpPr/>
          <p:nvPr/>
        </p:nvSpPr>
        <p:spPr>
          <a:xfrm>
            <a:off x="209350" y="1407120"/>
            <a:ext cx="7704856" cy="29299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02;p4">
            <a:extLst>
              <a:ext uri="{FF2B5EF4-FFF2-40B4-BE49-F238E27FC236}">
                <a16:creationId xmlns:a16="http://schemas.microsoft.com/office/drawing/2014/main" id="{EE263523-2287-0095-FEBD-B31E52C1EDEC}"/>
              </a:ext>
            </a:extLst>
          </p:cNvPr>
          <p:cNvSpPr txBox="1"/>
          <p:nvPr/>
        </p:nvSpPr>
        <p:spPr>
          <a:xfrm>
            <a:off x="2149764" y="1440800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금주의 일정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" name="Google Shape;102;p4">
            <a:extLst>
              <a:ext uri="{FF2B5EF4-FFF2-40B4-BE49-F238E27FC236}">
                <a16:creationId xmlns:a16="http://schemas.microsoft.com/office/drawing/2014/main" id="{7CB0FFAB-6C06-1B48-5F97-D14CB78C7E1A}"/>
              </a:ext>
            </a:extLst>
          </p:cNvPr>
          <p:cNvSpPr txBox="1"/>
          <p:nvPr/>
        </p:nvSpPr>
        <p:spPr>
          <a:xfrm>
            <a:off x="2045148" y="1745601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오늘의 일정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결과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" name="Google Shape;102;p4">
            <a:extLst>
              <a:ext uri="{FF2B5EF4-FFF2-40B4-BE49-F238E27FC236}">
                <a16:creationId xmlns:a16="http://schemas.microsoft.com/office/drawing/2014/main" id="{F5B97717-7872-9177-1297-90154958AC48}"/>
              </a:ext>
            </a:extLst>
          </p:cNvPr>
          <p:cNvSpPr txBox="1"/>
          <p:nvPr/>
        </p:nvSpPr>
        <p:spPr>
          <a:xfrm>
            <a:off x="2045148" y="2019624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연간 리그 일정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" name="Google Shape;102;p4">
            <a:extLst>
              <a:ext uri="{FF2B5EF4-FFF2-40B4-BE49-F238E27FC236}">
                <a16:creationId xmlns:a16="http://schemas.microsoft.com/office/drawing/2014/main" id="{C44546F4-649C-59F8-227E-BFA6FCC354E9}"/>
              </a:ext>
            </a:extLst>
          </p:cNvPr>
          <p:cNvSpPr txBox="1"/>
          <p:nvPr/>
        </p:nvSpPr>
        <p:spPr>
          <a:xfrm>
            <a:off x="2077666" y="3146495"/>
            <a:ext cx="118861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리그 순위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" name="Google Shape;102;p4">
            <a:extLst>
              <a:ext uri="{FF2B5EF4-FFF2-40B4-BE49-F238E27FC236}">
                <a16:creationId xmlns:a16="http://schemas.microsoft.com/office/drawing/2014/main" id="{541052DE-F7E3-0261-91FD-5C0880EFC90A}"/>
              </a:ext>
            </a:extLst>
          </p:cNvPr>
          <p:cNvSpPr txBox="1"/>
          <p:nvPr/>
        </p:nvSpPr>
        <p:spPr>
          <a:xfrm>
            <a:off x="2045148" y="2598448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단체종목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" name="Google Shape;102;p4">
            <a:extLst>
              <a:ext uri="{FF2B5EF4-FFF2-40B4-BE49-F238E27FC236}">
                <a16:creationId xmlns:a16="http://schemas.microsoft.com/office/drawing/2014/main" id="{62F2AD3C-3B54-FC23-5FEF-E03D017B8809}"/>
              </a:ext>
            </a:extLst>
          </p:cNvPr>
          <p:cNvSpPr txBox="1"/>
          <p:nvPr/>
        </p:nvSpPr>
        <p:spPr>
          <a:xfrm>
            <a:off x="2045148" y="2872471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개인종목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102;p4">
            <a:extLst>
              <a:ext uri="{FF2B5EF4-FFF2-40B4-BE49-F238E27FC236}">
                <a16:creationId xmlns:a16="http://schemas.microsoft.com/office/drawing/2014/main" id="{64F14A7A-64C8-0598-826D-A6AE7D81F43A}"/>
              </a:ext>
            </a:extLst>
          </p:cNvPr>
          <p:cNvSpPr txBox="1"/>
          <p:nvPr/>
        </p:nvSpPr>
        <p:spPr>
          <a:xfrm>
            <a:off x="2077666" y="2293647"/>
            <a:ext cx="118861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전체일정</a:t>
            </a:r>
            <a:r>
              <a:rPr lang="en-US" altLang="ko-KR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</a:t>
            </a: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결과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" name="Google Shape;102;p4">
            <a:extLst>
              <a:ext uri="{FF2B5EF4-FFF2-40B4-BE49-F238E27FC236}">
                <a16:creationId xmlns:a16="http://schemas.microsoft.com/office/drawing/2014/main" id="{AEE38186-092D-A6D9-6F91-45D6C1445194}"/>
              </a:ext>
            </a:extLst>
          </p:cNvPr>
          <p:cNvSpPr txBox="1"/>
          <p:nvPr/>
        </p:nvSpPr>
        <p:spPr>
          <a:xfrm>
            <a:off x="3375978" y="1416259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관중통계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" name="Google Shape;102;p4">
            <a:extLst>
              <a:ext uri="{FF2B5EF4-FFF2-40B4-BE49-F238E27FC236}">
                <a16:creationId xmlns:a16="http://schemas.microsoft.com/office/drawing/2014/main" id="{ED1AD756-7EA5-1899-C2A0-9C35FE3A9E57}"/>
              </a:ext>
            </a:extLst>
          </p:cNvPr>
          <p:cNvSpPr txBox="1"/>
          <p:nvPr/>
        </p:nvSpPr>
        <p:spPr>
          <a:xfrm>
            <a:off x="3271362" y="166970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전체관중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02;p4">
            <a:extLst>
              <a:ext uri="{FF2B5EF4-FFF2-40B4-BE49-F238E27FC236}">
                <a16:creationId xmlns:a16="http://schemas.microsoft.com/office/drawing/2014/main" id="{9E947FCE-5A28-8EAA-4FD4-39C8235B803E}"/>
              </a:ext>
            </a:extLst>
          </p:cNvPr>
          <p:cNvSpPr txBox="1"/>
          <p:nvPr/>
        </p:nvSpPr>
        <p:spPr>
          <a:xfrm>
            <a:off x="3271362" y="189237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일자별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" name="Google Shape;102;p4">
            <a:extLst>
              <a:ext uri="{FF2B5EF4-FFF2-40B4-BE49-F238E27FC236}">
                <a16:creationId xmlns:a16="http://schemas.microsoft.com/office/drawing/2014/main" id="{C6CAF7D2-690C-1DC5-78FC-DD1540C68009}"/>
              </a:ext>
            </a:extLst>
          </p:cNvPr>
          <p:cNvSpPr txBox="1"/>
          <p:nvPr/>
        </p:nvSpPr>
        <p:spPr>
          <a:xfrm>
            <a:off x="3271362" y="211504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err="1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구단별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" name="Google Shape;102;p4">
            <a:extLst>
              <a:ext uri="{FF2B5EF4-FFF2-40B4-BE49-F238E27FC236}">
                <a16:creationId xmlns:a16="http://schemas.microsoft.com/office/drawing/2014/main" id="{A6977187-D0D0-4761-CC96-34200E413829}"/>
              </a:ext>
            </a:extLst>
          </p:cNvPr>
          <p:cNvSpPr txBox="1"/>
          <p:nvPr/>
        </p:nvSpPr>
        <p:spPr>
          <a:xfrm>
            <a:off x="3271362" y="233771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/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도별 관중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" name="Google Shape;102;p4">
            <a:extLst>
              <a:ext uri="{FF2B5EF4-FFF2-40B4-BE49-F238E27FC236}">
                <a16:creationId xmlns:a16="http://schemas.microsoft.com/office/drawing/2014/main" id="{4CC7A351-A28F-4598-F83A-400849199B51}"/>
              </a:ext>
            </a:extLst>
          </p:cNvPr>
          <p:cNvSpPr txBox="1"/>
          <p:nvPr/>
        </p:nvSpPr>
        <p:spPr>
          <a:xfrm>
            <a:off x="3375978" y="2783057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SNS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" name="Google Shape;102;p4">
            <a:extLst>
              <a:ext uri="{FF2B5EF4-FFF2-40B4-BE49-F238E27FC236}">
                <a16:creationId xmlns:a16="http://schemas.microsoft.com/office/drawing/2014/main" id="{BA7DE184-6768-44A9-7766-0B165F5123E3}"/>
              </a:ext>
            </a:extLst>
          </p:cNvPr>
          <p:cNvSpPr txBox="1"/>
          <p:nvPr/>
        </p:nvSpPr>
        <p:spPr>
          <a:xfrm>
            <a:off x="3375978" y="3036505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경기장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" name="Google Shape;102;p4">
            <a:extLst>
              <a:ext uri="{FF2B5EF4-FFF2-40B4-BE49-F238E27FC236}">
                <a16:creationId xmlns:a16="http://schemas.microsoft.com/office/drawing/2014/main" id="{961C41E7-E927-3EFE-EFD8-44E51BE80BAD}"/>
              </a:ext>
            </a:extLst>
          </p:cNvPr>
          <p:cNvSpPr txBox="1"/>
          <p:nvPr/>
        </p:nvSpPr>
        <p:spPr>
          <a:xfrm>
            <a:off x="3375978" y="3289953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종사자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0" name="Google Shape;102;p4">
            <a:extLst>
              <a:ext uri="{FF2B5EF4-FFF2-40B4-BE49-F238E27FC236}">
                <a16:creationId xmlns:a16="http://schemas.microsoft.com/office/drawing/2014/main" id="{AE1FDAF5-C59D-A12E-0C0A-A912AE2EC6D0}"/>
              </a:ext>
            </a:extLst>
          </p:cNvPr>
          <p:cNvSpPr txBox="1"/>
          <p:nvPr/>
        </p:nvSpPr>
        <p:spPr>
          <a:xfrm>
            <a:off x="3375978" y="3543401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스폰서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102;p4">
            <a:extLst>
              <a:ext uri="{FF2B5EF4-FFF2-40B4-BE49-F238E27FC236}">
                <a16:creationId xmlns:a16="http://schemas.microsoft.com/office/drawing/2014/main" id="{28E43DD2-857C-45FC-A673-F442854AE9DE}"/>
              </a:ext>
            </a:extLst>
          </p:cNvPr>
          <p:cNvSpPr txBox="1"/>
          <p:nvPr/>
        </p:nvSpPr>
        <p:spPr>
          <a:xfrm>
            <a:off x="3271362" y="2560387"/>
            <a:ext cx="125364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E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ulim"/>
                <a:ea typeface="Gulim"/>
                <a:cs typeface="Gulim"/>
                <a:sym typeface="Gulim"/>
              </a:rPr>
              <a:t>나리지표</a:t>
            </a:r>
            <a:endParaRPr sz="1000" dirty="0">
              <a:solidFill>
                <a:schemeClr val="bg1">
                  <a:lumMod val="50000"/>
                </a:schemeClr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" name="Google Shape;102;p4">
            <a:extLst>
              <a:ext uri="{FF2B5EF4-FFF2-40B4-BE49-F238E27FC236}">
                <a16:creationId xmlns:a16="http://schemas.microsoft.com/office/drawing/2014/main" id="{F27C776F-5315-7148-4712-A034F8390EAC}"/>
              </a:ext>
            </a:extLst>
          </p:cNvPr>
          <p:cNvSpPr txBox="1"/>
          <p:nvPr/>
        </p:nvSpPr>
        <p:spPr>
          <a:xfrm>
            <a:off x="3375978" y="3796849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역대우승팀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3" name="Google Shape;102;p4">
            <a:extLst>
              <a:ext uri="{FF2B5EF4-FFF2-40B4-BE49-F238E27FC236}">
                <a16:creationId xmlns:a16="http://schemas.microsoft.com/office/drawing/2014/main" id="{1A72774B-E5E7-1790-61A1-2E691ED7D0A4}"/>
              </a:ext>
            </a:extLst>
          </p:cNvPr>
          <p:cNvSpPr txBox="1"/>
          <p:nvPr/>
        </p:nvSpPr>
        <p:spPr>
          <a:xfrm>
            <a:off x="3375978" y="4050295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테마통계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" name="Google Shape;102;p4">
            <a:extLst>
              <a:ext uri="{FF2B5EF4-FFF2-40B4-BE49-F238E27FC236}">
                <a16:creationId xmlns:a16="http://schemas.microsoft.com/office/drawing/2014/main" id="{30A6E00B-3456-4B13-D2B7-6AF8D526D683}"/>
              </a:ext>
            </a:extLst>
          </p:cNvPr>
          <p:cNvSpPr txBox="1"/>
          <p:nvPr/>
        </p:nvSpPr>
        <p:spPr>
          <a:xfrm>
            <a:off x="4623059" y="1452115"/>
            <a:ext cx="104441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PROSVIEW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" name="Google Shape;102;p4">
            <a:extLst>
              <a:ext uri="{FF2B5EF4-FFF2-40B4-BE49-F238E27FC236}">
                <a16:creationId xmlns:a16="http://schemas.microsoft.com/office/drawing/2014/main" id="{47A6D51D-B9CC-A62D-406D-E33F4C2D6618}"/>
              </a:ext>
            </a:extLst>
          </p:cNvPr>
          <p:cNvSpPr txBox="1"/>
          <p:nvPr/>
        </p:nvSpPr>
        <p:spPr>
          <a:xfrm>
            <a:off x="4474820" y="1704480"/>
            <a:ext cx="13408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스포츠 윤리교육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" name="Google Shape;102;p4">
            <a:extLst>
              <a:ext uri="{FF2B5EF4-FFF2-40B4-BE49-F238E27FC236}">
                <a16:creationId xmlns:a16="http://schemas.microsoft.com/office/drawing/2014/main" id="{58632BCC-F961-1B31-BDF1-A700FF388F02}"/>
              </a:ext>
            </a:extLst>
          </p:cNvPr>
          <p:cNvSpPr txBox="1"/>
          <p:nvPr/>
        </p:nvSpPr>
        <p:spPr>
          <a:xfrm>
            <a:off x="4474820" y="1956845"/>
            <a:ext cx="13408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관람객 성향조사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" name="Google Shape;102;p4">
            <a:extLst>
              <a:ext uri="{FF2B5EF4-FFF2-40B4-BE49-F238E27FC236}">
                <a16:creationId xmlns:a16="http://schemas.microsoft.com/office/drawing/2014/main" id="{8E83D67D-4435-691C-5AC5-CF4F97976C1D}"/>
              </a:ext>
            </a:extLst>
          </p:cNvPr>
          <p:cNvSpPr txBox="1"/>
          <p:nvPr/>
        </p:nvSpPr>
        <p:spPr>
          <a:xfrm>
            <a:off x="4474820" y="2209209"/>
            <a:ext cx="13408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기타 자료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" name="Google Shape;102;p4">
            <a:extLst>
              <a:ext uri="{FF2B5EF4-FFF2-40B4-BE49-F238E27FC236}">
                <a16:creationId xmlns:a16="http://schemas.microsoft.com/office/drawing/2014/main" id="{10D08C4F-BD20-685C-652F-B276DD8D6A95}"/>
              </a:ext>
            </a:extLst>
          </p:cNvPr>
          <p:cNvSpPr txBox="1"/>
          <p:nvPr/>
        </p:nvSpPr>
        <p:spPr>
          <a:xfrm>
            <a:off x="5943216" y="1462423"/>
            <a:ext cx="11904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프로단체 정보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" name="Google Shape;102;p4">
            <a:extLst>
              <a:ext uri="{FF2B5EF4-FFF2-40B4-BE49-F238E27FC236}">
                <a16:creationId xmlns:a16="http://schemas.microsoft.com/office/drawing/2014/main" id="{28319DCE-DA70-3DD2-1CBD-41330DC70841}"/>
              </a:ext>
            </a:extLst>
          </p:cNvPr>
          <p:cNvSpPr txBox="1"/>
          <p:nvPr/>
        </p:nvSpPr>
        <p:spPr>
          <a:xfrm>
            <a:off x="5952094" y="1704480"/>
            <a:ext cx="119046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프로구단 정보</a:t>
            </a:r>
            <a:endParaRPr sz="1200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258;p6">
            <a:extLst>
              <a:ext uri="{FF2B5EF4-FFF2-40B4-BE49-F238E27FC236}">
                <a16:creationId xmlns:a16="http://schemas.microsoft.com/office/drawing/2014/main" id="{80686401-09A8-3D9F-29FA-D67CAC082295}"/>
              </a:ext>
            </a:extLst>
          </p:cNvPr>
          <p:cNvSpPr/>
          <p:nvPr/>
        </p:nvSpPr>
        <p:spPr>
          <a:xfrm>
            <a:off x="1825981" y="1398041"/>
            <a:ext cx="180000" cy="1800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12700" dir="2700000" algn="tl" rotWithShape="0">
              <a:schemeClr val="dk1">
                <a:alpha val="40000"/>
              </a:schemeClr>
            </a:outerShdw>
          </a:effectLst>
        </p:spPr>
        <p:txBody>
          <a:bodyPr spcFirstLastPara="1" wrap="square" lIns="18000" tIns="45700" rIns="180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r>
            <a:endParaRPr sz="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AA6BB-8D57-E50B-BB97-0DBE746D7157}"/>
              </a:ext>
            </a:extLst>
          </p:cNvPr>
          <p:cNvSpPr txBox="1"/>
          <p:nvPr/>
        </p:nvSpPr>
        <p:spPr>
          <a:xfrm>
            <a:off x="8239413" y="97815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19. 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오버시</a:t>
            </a:r>
            <a:endParaRPr lang="en-US" altLang="ko-KR" sz="1200" dirty="0"/>
          </a:p>
          <a:p>
            <a:r>
              <a:rPr lang="ko-KR" altLang="en-US" sz="1200" dirty="0"/>
              <a:t>슬라이드 메뉴</a:t>
            </a:r>
          </a:p>
        </p:txBody>
      </p:sp>
    </p:spTree>
    <p:extLst>
      <p:ext uri="{BB962C8B-B14F-4D97-AF65-F5344CB8AC3E}">
        <p14:creationId xmlns:p14="http://schemas.microsoft.com/office/powerpoint/2010/main" val="254884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CE4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199e6ffd8_0_15"/>
          <p:cNvSpPr txBox="1">
            <a:spLocks noGrp="1"/>
          </p:cNvSpPr>
          <p:nvPr>
            <p:ph type="sldNum" idx="12"/>
          </p:nvPr>
        </p:nvSpPr>
        <p:spPr>
          <a:xfrm>
            <a:off x="3794125" y="6572250"/>
            <a:ext cx="23115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pic>
        <p:nvPicPr>
          <p:cNvPr id="264" name="Google Shape;264;g2d199e6ffd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86" y="332656"/>
            <a:ext cx="1197402" cy="53883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d199e6ffd8_0_15"/>
          <p:cNvSpPr txBox="1"/>
          <p:nvPr/>
        </p:nvSpPr>
        <p:spPr>
          <a:xfrm>
            <a:off x="3720450" y="1709225"/>
            <a:ext cx="23115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/>
              <a:t>01 </a:t>
            </a:r>
            <a:r>
              <a:rPr lang="ko-KR" sz="3000" b="1"/>
              <a:t>메인</a:t>
            </a:r>
            <a:endParaRPr sz="3000" b="1"/>
          </a:p>
        </p:txBody>
      </p:sp>
      <p:pic>
        <p:nvPicPr>
          <p:cNvPr id="266" name="Google Shape;266;g2d199e6ffd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68" y="5824256"/>
            <a:ext cx="1197402" cy="53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d199e6ffd8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7336" y="5949280"/>
            <a:ext cx="1584176" cy="288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g2d199e6ffd8_0_15"/>
          <p:cNvCxnSpPr/>
          <p:nvPr/>
        </p:nvCxnSpPr>
        <p:spPr>
          <a:xfrm>
            <a:off x="7819953" y="5896264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g2d199e6ffd8_0_15"/>
          <p:cNvSpPr txBox="1"/>
          <p:nvPr/>
        </p:nvSpPr>
        <p:spPr>
          <a:xfrm>
            <a:off x="4854879" y="2849405"/>
            <a:ext cx="22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02) 메인 페이지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g2d199e6ffd8_0_15"/>
          <p:cNvSpPr txBox="1"/>
          <p:nvPr/>
        </p:nvSpPr>
        <p:spPr>
          <a:xfrm>
            <a:off x="4958597" y="3216141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g2d199e6ffd8_0_15"/>
          <p:cNvSpPr txBox="1"/>
          <p:nvPr/>
        </p:nvSpPr>
        <p:spPr>
          <a:xfrm>
            <a:off x="4958597" y="3496860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g2d199e6ffd8_0_15"/>
          <p:cNvSpPr txBox="1"/>
          <p:nvPr/>
        </p:nvSpPr>
        <p:spPr>
          <a:xfrm>
            <a:off x="4958597" y="3777579"/>
            <a:ext cx="22179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✔"/>
            </a:pPr>
            <a:r>
              <a:rPr lang="ko-KR" sz="1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 B - 03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73" name="Google Shape;273;g2d199e6ffd8_0_15"/>
          <p:cNvCxnSpPr/>
          <p:nvPr/>
        </p:nvCxnSpPr>
        <p:spPr>
          <a:xfrm>
            <a:off x="4669450" y="1449425"/>
            <a:ext cx="0" cy="4130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공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1687</Words>
  <Application>Microsoft Office PowerPoint</Application>
  <PresentationFormat>A4 용지(210x297mm)</PresentationFormat>
  <Paragraphs>814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 Sans Symbols</vt:lpstr>
      <vt:lpstr>Gulim</vt:lpstr>
      <vt:lpstr>Malgun Gothic</vt:lpstr>
      <vt:lpstr>Malgun Gothic</vt:lpstr>
      <vt:lpstr>Arial</vt:lpstr>
      <vt:lpstr>공백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메인 A - 01</vt:lpstr>
      <vt:lpstr>메인 A - 02</vt:lpstr>
      <vt:lpstr>메인 A - 03</vt:lpstr>
      <vt:lpstr>메인 A - 메뉴</vt:lpstr>
      <vt:lpstr>PowerPoint 프레젠테이션</vt:lpstr>
      <vt:lpstr>메인 B-01</vt:lpstr>
      <vt:lpstr>메인 B-02</vt:lpstr>
      <vt:lpstr>메인 B-03</vt:lpstr>
      <vt:lpstr>메인 B-01</vt:lpstr>
      <vt:lpstr>PowerPoint 프레젠테이션</vt:lpstr>
      <vt:lpstr>전체 관중 통계 B-01</vt:lpstr>
      <vt:lpstr>전체 관중 통계 B-02</vt:lpstr>
      <vt:lpstr>전체 관중 통계 B-03</vt:lpstr>
      <vt:lpstr>PowerPoint 프레젠테이션</vt:lpstr>
      <vt:lpstr>전체 관중 통계 B-01</vt:lpstr>
      <vt:lpstr>전체 관중 통계 B-02</vt:lpstr>
      <vt:lpstr>전체 관중 통계 B-03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Yujin</dc:creator>
  <cp:lastModifiedBy>khs</cp:lastModifiedBy>
  <cp:revision>4</cp:revision>
  <dcterms:created xsi:type="dcterms:W3CDTF">2012-03-06T06:45:11Z</dcterms:created>
  <dcterms:modified xsi:type="dcterms:W3CDTF">2024-05-03T01:39:24Z</dcterms:modified>
</cp:coreProperties>
</file>