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56" r:id="rId5"/>
    <p:sldId id="340" r:id="rId6"/>
    <p:sldId id="3559" r:id="rId7"/>
    <p:sldId id="467" r:id="rId8"/>
    <p:sldId id="369" r:id="rId9"/>
    <p:sldId id="418" r:id="rId10"/>
    <p:sldId id="3560" r:id="rId11"/>
    <p:sldId id="3562" r:id="rId12"/>
    <p:sldId id="3563" r:id="rId13"/>
    <p:sldId id="3564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pos="1504" userDrawn="1">
          <p15:clr>
            <a:srgbClr val="A4A3A4"/>
          </p15:clr>
        </p15:guide>
        <p15:guide id="7" pos="5722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3795" userDrawn="1">
          <p15:clr>
            <a:srgbClr val="A4A3A4"/>
          </p15:clr>
        </p15:guide>
        <p15:guide id="10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AFF38A-F25B-9B14-BE67-1657E01147B8}" name="이지수 매니저 CX스포츠1팀" initials="이C" userId="S::222010@innocean.com::e8878831-bb8f-46a3-98b1-8412a44bd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AF7C"/>
    <a:srgbClr val="FFFFFF"/>
    <a:srgbClr val="ED7100"/>
    <a:srgbClr val="004224"/>
    <a:srgbClr val="96DCF8"/>
    <a:srgbClr val="F37321"/>
    <a:srgbClr val="FFFFCC"/>
    <a:srgbClr val="E78D53"/>
    <a:srgbClr val="F2F2F2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5" autoAdjust="0"/>
    <p:restoredTop sz="96101" autoAdjust="0"/>
  </p:normalViewPr>
  <p:slideViewPr>
    <p:cSldViewPr snapToGrid="0">
      <p:cViewPr varScale="1">
        <p:scale>
          <a:sx n="109" d="100"/>
          <a:sy n="109" d="100"/>
        </p:scale>
        <p:origin x="690" y="114"/>
      </p:cViewPr>
      <p:guideLst>
        <p:guide orient="horz" pos="2183"/>
        <p:guide pos="3840"/>
        <p:guide orient="horz" pos="709"/>
        <p:guide pos="211"/>
        <p:guide pos="7469"/>
        <p:guide pos="1504"/>
        <p:guide pos="5722"/>
        <p:guide orient="horz" pos="3974"/>
        <p:guide pos="3795"/>
        <p:guide pos="3885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59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FBD5-F798-44D5-86C8-484C826FA36E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7C11E-7830-4A53-91E8-99D1071172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11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C11E-7830-4A53-91E8-99D1071172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9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97C11E-7830-4A53-91E8-99D1071172B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5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C11E-7830-4A53-91E8-99D1071172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0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7C11E-7830-4A53-91E8-99D1071172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0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tags" Target="../tags/tag9.xml"/><Relationship Id="rId11" Type="http://schemas.openxmlformats.org/officeDocument/2006/relationships/oleObject" Target="../embeddings/oleObject3.bin"/><Relationship Id="rId5" Type="http://schemas.openxmlformats.org/officeDocument/2006/relationships/tags" Target="../tags/tag8.xml"/><Relationship Id="rId10" Type="http://schemas.openxmlformats.org/officeDocument/2006/relationships/image" Target="../media/image1.png"/><Relationship Id="rId4" Type="http://schemas.openxmlformats.org/officeDocument/2006/relationships/tags" Target="../tags/tag7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4.emf"/><Relationship Id="rId4" Type="http://schemas.openxmlformats.org/officeDocument/2006/relationships/tags" Target="../tags/tag13.xml"/><Relationship Id="rId9" Type="http://schemas.openxmlformats.org/officeDocument/2006/relationships/oleObject" Target="../embeddings/oleObject5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17.xml"/><Relationship Id="rId7" Type="http://schemas.openxmlformats.org/officeDocument/2006/relationships/oleObject" Target="../embeddings/oleObject6.bin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vmlDrawing" Target="../drawings/vmlDrawing5.vml"/><Relationship Id="rId6" Type="http://schemas.openxmlformats.org/officeDocument/2006/relationships/tags" Target="../tags/tag24.xml"/><Relationship Id="rId11" Type="http://schemas.openxmlformats.org/officeDocument/2006/relationships/oleObject" Target="../embeddings/oleObject9.bin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oleObject" Target="../embeddings/oleObject8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4.emf"/><Relationship Id="rId4" Type="http://schemas.openxmlformats.org/officeDocument/2006/relationships/tags" Target="../tags/tag28.xml"/><Relationship Id="rId9" Type="http://schemas.openxmlformats.org/officeDocument/2006/relationships/oleObject" Target="../embeddings/oleObject11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3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vmlDrawing" Target="../drawings/vmlDrawing7.v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10" Type="http://schemas.openxmlformats.org/officeDocument/2006/relationships/image" Target="../media/image4.emf"/><Relationship Id="rId4" Type="http://schemas.openxmlformats.org/officeDocument/2006/relationships/tags" Target="../tags/tag33.xml"/><Relationship Id="rId9" Type="http://schemas.openxmlformats.org/officeDocument/2006/relationships/oleObject" Target="../embeddings/oleObject11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37.xml"/><Relationship Id="rId7" Type="http://schemas.openxmlformats.org/officeDocument/2006/relationships/oleObject" Target="../embeddings/oleObject12.bin"/><Relationship Id="rId2" Type="http://schemas.openxmlformats.org/officeDocument/2006/relationships/tags" Target="../tags/tag36.xml"/><Relationship Id="rId1" Type="http://schemas.openxmlformats.org/officeDocument/2006/relationships/vmlDrawing" Target="../drawings/vmlDrawing8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2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4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98172" y="6461217"/>
            <a:ext cx="431856" cy="30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727E4BC0-E619-42A7-AA20-3D9E7A277CBE}" type="slidenum"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689" y="6473914"/>
            <a:ext cx="1022483" cy="2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590" y="6446932"/>
            <a:ext cx="1085259" cy="30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t>Confidential</a:t>
            </a:r>
          </a:p>
        </p:txBody>
      </p:sp>
      <p:sp>
        <p:nvSpPr>
          <p:cNvPr id="8" name="Title 3"/>
          <p:cNvSpPr txBox="1"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0" name="Object 14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10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2"/>
          <p:cNvSpPr>
            <a:spLocks noChangeArrowheads="1"/>
          </p:cNvSpPr>
          <p:nvPr userDrawn="1"/>
        </p:nvSpPr>
        <p:spPr bwMode="auto">
          <a:xfrm>
            <a:off x="1" y="0"/>
            <a:ext cx="12192000" cy="685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pic>
        <p:nvPicPr>
          <p:cNvPr id="12" name="Picture 9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962" y="2136280"/>
            <a:ext cx="4929830" cy="398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마크컬러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27" y="230135"/>
            <a:ext cx="2481586" cy="7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91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1B3F-5E4B-4880-93A6-74AC169A49F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464F-473A-4879-8D3D-4F98029BD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1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1B3F-5E4B-4880-93A6-74AC169A49F0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6464F-473A-4879-8D3D-4F98029BD2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8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98172" y="6461217"/>
            <a:ext cx="431856" cy="30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E6985D17-1C7C-4666-96FD-A8AAFEF9C09E}" type="slidenum"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2799" b="1" baseline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378211" y="920016"/>
            <a:ext cx="11469913" cy="369190"/>
          </a:xfrm>
          <a:prstGeom prst="rect">
            <a:avLst/>
          </a:prstGeom>
        </p:spPr>
        <p:txBody>
          <a:bodyPr wrap="square" lIns="121862" tIns="60932" rIns="121862" bIns="60932">
            <a:spAutoFit/>
          </a:bodyPr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888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3840" y="1919970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393840" y="2707371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3840" y="3507471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393840" y="4294872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393840" y="5082270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3199" b="1" baseline="0">
                <a:solidFill>
                  <a:schemeClr val="accent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378211" y="920017"/>
            <a:ext cx="11469913" cy="430731"/>
          </a:xfrm>
          <a:prstGeom prst="rect">
            <a:avLst/>
          </a:prstGeom>
        </p:spPr>
        <p:txBody>
          <a:bodyPr wrap="square" lIns="121862" tIns="60932" rIns="121862" bIns="60932">
            <a:sp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6861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think-cell Slide" r:id="rId9" imgW="0" imgH="0" progId="">
                  <p:embed/>
                </p:oleObj>
              </mc:Choice>
              <mc:Fallback>
                <p:oleObj name="think-cell Slide" r:id="rId9" imgW="0" imgH="0" progId="">
                  <p:embed/>
                  <p:pic>
                    <p:nvPicPr>
                      <p:cNvPr id="2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4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98172" y="6461217"/>
            <a:ext cx="431856" cy="30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727E4BC0-E619-42A7-AA20-3D9E7A277CBE}" type="slidenum"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689" y="6473914"/>
            <a:ext cx="1022483" cy="2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1590" y="6446932"/>
            <a:ext cx="1085259" cy="30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t>Confidential</a:t>
            </a:r>
          </a:p>
        </p:txBody>
      </p:sp>
      <p:sp>
        <p:nvSpPr>
          <p:cNvPr id="8" name="Title 3"/>
          <p:cNvSpPr txBox="1">
            <a:spLocks/>
          </p:cNvSpPr>
          <p:nvPr userDrawn="1">
            <p:custDataLst>
              <p:tags r:id="rId6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10" name="Object 14" hidden="1"/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think-cell Slide" r:id="rId11" imgW="0" imgH="0" progId="">
                  <p:embed/>
                </p:oleObj>
              </mc:Choice>
              <mc:Fallback>
                <p:oleObj name="think-cell Slide" r:id="rId11" imgW="0" imgH="0" progId="">
                  <p:embed/>
                  <p:pic>
                    <p:nvPicPr>
                      <p:cNvPr id="10" name="Object 14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직사각형 12"/>
          <p:cNvSpPr>
            <a:spLocks noChangeArrowheads="1"/>
          </p:cNvSpPr>
          <p:nvPr userDrawn="1"/>
        </p:nvSpPr>
        <p:spPr bwMode="auto">
          <a:xfrm>
            <a:off x="1" y="0"/>
            <a:ext cx="12192000" cy="6856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1217613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0" lang="ko-KR" altLang="en-US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pic>
        <p:nvPicPr>
          <p:cNvPr id="12" name="Picture 99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4962" y="2136280"/>
            <a:ext cx="4929830" cy="398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마크컬러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27" y="230135"/>
            <a:ext cx="2481586" cy="7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74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8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68290" y="6461217"/>
            <a:ext cx="373329" cy="24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E6985D17-1C7C-4666-96FD-A8AAFEF9C09E}" type="slidenum">
              <a:rPr lang="en-US" altLang="ko-KR" sz="8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8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2799" b="1" baseline="0">
                <a:solidFill>
                  <a:schemeClr val="accent2"/>
                </a:solidFill>
                <a:latin typeface="LIFEPLUS Light" panose="00000300000000000000" pitchFamily="2" charset="-127"/>
                <a:ea typeface="LIFEPLUS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378211" y="920016"/>
            <a:ext cx="11469913" cy="369190"/>
          </a:xfrm>
          <a:prstGeom prst="rect">
            <a:avLst/>
          </a:prstGeom>
        </p:spPr>
        <p:txBody>
          <a:bodyPr wrap="square" lIns="121862" tIns="60932" rIns="121862" bIns="60932">
            <a:spAutoFit/>
          </a:bodyPr>
          <a:lstStyle>
            <a:lvl1pPr marL="0" indent="0">
              <a:buNone/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5447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orient="horz" pos="709" userDrawn="1">
          <p15:clr>
            <a:srgbClr val="FBAE40"/>
          </p15:clr>
        </p15:guide>
        <p15:guide id="7" pos="1504" userDrawn="1">
          <p15:clr>
            <a:srgbClr val="FBAE40"/>
          </p15:clr>
        </p15:guide>
        <p15:guide id="8" pos="572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8" name="Rectangle 1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668290" y="6461217"/>
            <a:ext cx="373329" cy="24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E6985D17-1C7C-4666-96FD-A8AAFEF9C09E}" type="slidenum">
              <a:rPr lang="en-US" altLang="ko-KR" sz="8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80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think-cell Slide" r:id="rId9" imgW="360" imgH="360" progId="">
                  <p:embed/>
                </p:oleObj>
              </mc:Choice>
              <mc:Fallback>
                <p:oleObj name="think-cell Slide" r:id="rId9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2799" b="1" baseline="0">
                <a:solidFill>
                  <a:schemeClr val="accent2"/>
                </a:solidFill>
                <a:latin typeface="LIFEPLUS Light" panose="00000300000000000000" pitchFamily="2" charset="-127"/>
                <a:ea typeface="LIFEPLUS Light" panose="00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4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709">
          <p15:clr>
            <a:srgbClr val="FBAE40"/>
          </p15:clr>
        </p15:guide>
        <p15:guide id="7" pos="1504">
          <p15:clr>
            <a:srgbClr val="FBAE40"/>
          </p15:clr>
        </p15:guide>
        <p15:guide id="8" pos="572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10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 hidden="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3"/>
          <p:cNvSpPr txBox="1"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23" name="직선 연결선 22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4" name="Object 2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89" y="1588"/>
          <a:ext cx="317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2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88"/>
                        <a:ext cx="317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3840" y="1919970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393840" y="2707371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3840" y="3507471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393840" y="4294872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393840" y="5082270"/>
            <a:ext cx="5787013" cy="596892"/>
          </a:xfrm>
          <a:prstGeom prst="rect">
            <a:avLst/>
          </a:prstGeom>
        </p:spPr>
        <p:txBody>
          <a:bodyPr lIns="121862" tIns="60932" rIns="121862" bIns="60932">
            <a:spAutoFit/>
          </a:bodyPr>
          <a:lstStyle>
            <a:lvl1pPr>
              <a:defRPr sz="1400">
                <a:latin typeface="맑은 고딕" panose="020B0503020000020004" pitchFamily="50" charset="-127"/>
              </a:defRPr>
            </a:lvl1pPr>
            <a:lvl2pPr>
              <a:defRPr sz="1400">
                <a:latin typeface="맑은 고딕" panose="020B0503020000020004" pitchFamily="50" charset="-127"/>
              </a:defRPr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360850" y="268692"/>
            <a:ext cx="11486248" cy="485231"/>
          </a:xfrm>
          <a:prstGeom prst="rect">
            <a:avLst/>
          </a:prstGeom>
        </p:spPr>
        <p:txBody>
          <a:bodyPr lIns="121862" tIns="60932" rIns="121862" bIns="60932" anchor="ctr" anchorCtr="0"/>
          <a:lstStyle>
            <a:lvl1pPr>
              <a:defRPr sz="3199" b="1" baseline="0">
                <a:solidFill>
                  <a:schemeClr val="accent2"/>
                </a:solidFill>
                <a:latin typeface="맑은 고딕" panose="020B0503020000020004" pitchFamily="50" charset="-127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6" name="텍스트 개체 틀 9"/>
          <p:cNvSpPr>
            <a:spLocks noGrp="1"/>
          </p:cNvSpPr>
          <p:nvPr>
            <p:ph type="body" sz="quarter" idx="16"/>
          </p:nvPr>
        </p:nvSpPr>
        <p:spPr>
          <a:xfrm>
            <a:off x="378211" y="920017"/>
            <a:ext cx="11469913" cy="430731"/>
          </a:xfrm>
          <a:prstGeom prst="rect">
            <a:avLst/>
          </a:prstGeom>
        </p:spPr>
        <p:txBody>
          <a:bodyPr wrap="square" lIns="121862" tIns="60932" rIns="121862" bIns="60932">
            <a:sp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671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&amp; 1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23" y="1594"/>
          <a:ext cx="2115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" y="1594"/>
                        <a:ext cx="2115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93840" y="1132568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3840" y="1919966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2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393840" y="2707366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3"/>
          </p:nvPr>
        </p:nvSpPr>
        <p:spPr>
          <a:xfrm>
            <a:off x="393840" y="3507468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393840" y="4294866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5"/>
          </p:nvPr>
        </p:nvSpPr>
        <p:spPr>
          <a:xfrm>
            <a:off x="393840" y="5082266"/>
            <a:ext cx="5787013" cy="7354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19145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타이틀+소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C770F1-69D3-4CDD-957C-B7658C95B093}"/>
              </a:ext>
            </a:extLst>
          </p:cNvPr>
          <p:cNvSpPr/>
          <p:nvPr userDrawn="1"/>
        </p:nvSpPr>
        <p:spPr>
          <a:xfrm>
            <a:off x="-152400" y="207696"/>
            <a:ext cx="2706486" cy="2377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>
              <a:ln>
                <a:solidFill>
                  <a:srgbClr val="595959">
                    <a:alpha val="0"/>
                  </a:srgbClr>
                </a:solidFill>
              </a:ln>
              <a:solidFill>
                <a:srgbClr val="FFFFFF"/>
              </a:solidFill>
              <a:latin typeface="LIFEPLUS 본문 Medium" panose="00000600000000000000" pitchFamily="2" charset="-127"/>
              <a:ea typeface="LIFEPLUS 본문 Medium" panose="000006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C9FD295-ECE4-4465-93D3-FC09942AF0BF}"/>
              </a:ext>
            </a:extLst>
          </p:cNvPr>
          <p:cNvCxnSpPr>
            <a:cxnSpLocks/>
          </p:cNvCxnSpPr>
          <p:nvPr userDrawn="1"/>
        </p:nvCxnSpPr>
        <p:spPr>
          <a:xfrm>
            <a:off x="143885" y="854393"/>
            <a:ext cx="11904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494F60A-344A-B90F-FBB3-F07CAFD8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85" y="445481"/>
            <a:ext cx="11149965" cy="436245"/>
          </a:xfrm>
          <a:prstGeom prst="rect">
            <a:avLst/>
          </a:prstGeom>
        </p:spPr>
        <p:txBody>
          <a:bodyPr anchor="ctr"/>
          <a:lstStyle>
            <a:lvl1pPr>
              <a:defRPr sz="1950" b="1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99415501-3FFC-B191-398C-269574B61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246" y="959507"/>
            <a:ext cx="3071754" cy="2000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lang="ko-KR" altLang="en-US" sz="1300" kern="1200" dirty="0" smtClean="0">
                <a:solidFill>
                  <a:srgbClr val="3B3838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defRPr>
            </a:lvl1pPr>
            <a:lvl2pPr marL="371475" indent="0">
              <a:buNone/>
              <a:defRPr lang="ko-KR" altLang="en-US" sz="1300" kern="1200" dirty="0" smtClean="0">
                <a:solidFill>
                  <a:srgbClr val="3B3838"/>
                </a:solidFill>
                <a:effectLst/>
                <a:latin typeface="HG꼬딕씨 60g" panose="02020603020101020101" pitchFamily="18" charset="-127"/>
                <a:ea typeface="HG꼬딕씨 60g" panose="02020603020101020101" pitchFamily="18" charset="-127"/>
                <a:cs typeface="Times New Roman" panose="02020603050405020304" pitchFamily="18" charset="0"/>
              </a:defRPr>
            </a:lvl2pPr>
            <a:lvl3pPr marL="742950" indent="0">
              <a:buNone/>
              <a:defRPr lang="ko-KR" altLang="en-US" sz="1300" kern="1200" dirty="0" smtClean="0">
                <a:solidFill>
                  <a:srgbClr val="3B3838"/>
                </a:solidFill>
                <a:effectLst/>
                <a:latin typeface="HG꼬딕씨 60g" panose="02020603020101020101" pitchFamily="18" charset="-127"/>
                <a:ea typeface="HG꼬딕씨 60g" panose="02020603020101020101" pitchFamily="18" charset="-127"/>
                <a:cs typeface="Times New Roman" panose="02020603050405020304" pitchFamily="18" charset="0"/>
              </a:defRPr>
            </a:lvl3pPr>
            <a:lvl4pPr marL="1114425" indent="0">
              <a:buNone/>
              <a:defRPr lang="ko-KR" altLang="en-US" sz="1300" kern="1200" dirty="0" smtClean="0">
                <a:solidFill>
                  <a:srgbClr val="3B3838"/>
                </a:solidFill>
                <a:effectLst/>
                <a:latin typeface="HG꼬딕씨 60g" panose="02020603020101020101" pitchFamily="18" charset="-127"/>
                <a:ea typeface="HG꼬딕씨 60g" panose="02020603020101020101" pitchFamily="18" charset="-127"/>
                <a:cs typeface="Times New Roman" panose="02020603050405020304" pitchFamily="18" charset="0"/>
              </a:defRPr>
            </a:lvl4pPr>
            <a:lvl5pPr marL="1485900" indent="0">
              <a:buNone/>
              <a:defRPr lang="ko-KR" altLang="en-US" sz="1300" kern="1200" dirty="0">
                <a:solidFill>
                  <a:srgbClr val="3B3838"/>
                </a:solidFill>
                <a:effectLst/>
                <a:latin typeface="HG꼬딕씨 60g" panose="02020603020101020101" pitchFamily="18" charset="-127"/>
                <a:ea typeface="HG꼬딕씨 60g" panose="020206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2F40E8FB-5743-F200-C3C6-978F6B4FB9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885" y="228540"/>
            <a:ext cx="1856519" cy="22154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l" defTabSz="742950" rtl="0" eaLnBrk="1" latinLnBrk="1" hangingPunct="1">
              <a:lnSpc>
                <a:spcPct val="120000"/>
              </a:lnSpc>
              <a:buFont typeface="Wingdings" panose="05000000000000000000" pitchFamily="2" charset="2"/>
              <a:buNone/>
              <a:defRPr lang="ko-KR" altLang="en-US" sz="1200" b="1" kern="1200" dirty="0" smtClean="0">
                <a:solidFill>
                  <a:srgbClr val="3B3838"/>
                </a:solidFill>
                <a:latin typeface="+mj-ea"/>
                <a:ea typeface="+mj-ea"/>
                <a:cs typeface="+mn-cs"/>
              </a:defRPr>
            </a:lvl1pPr>
            <a:lvl2pPr>
              <a:defRPr sz="1463">
                <a:latin typeface="HG꼬딕씨 40g" panose="02020603020101020101" pitchFamily="18" charset="-127"/>
                <a:ea typeface="HG꼬딕씨 40g" panose="02020603020101020101" pitchFamily="18" charset="-127"/>
              </a:defRPr>
            </a:lvl2pPr>
            <a:lvl3pPr>
              <a:defRPr>
                <a:latin typeface="HG꼬딕씨 40g" panose="02020603020101020101" pitchFamily="18" charset="-127"/>
                <a:ea typeface="HG꼬딕씨 40g" panose="02020603020101020101" pitchFamily="18" charset="-127"/>
              </a:defRPr>
            </a:lvl3pPr>
            <a:lvl4pPr>
              <a:defRPr>
                <a:latin typeface="HG꼬딕씨 40g" panose="02020603020101020101" pitchFamily="18" charset="-127"/>
                <a:ea typeface="HG꼬딕씨 40g" panose="02020603020101020101" pitchFamily="18" charset="-127"/>
              </a:defRPr>
            </a:lvl4pPr>
            <a:lvl5pPr>
              <a:defRPr>
                <a:latin typeface="HG꼬딕씨 40g" panose="02020603020101020101" pitchFamily="18" charset="-127"/>
                <a:ea typeface="HG꼬딕씨 40g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57276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211165" cy="15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18" imgW="0" imgH="0" progId="">
                  <p:embed/>
                </p:oleObj>
              </mc:Choice>
              <mc:Fallback>
                <p:oleObj name="think-cell Slide" r:id="rId18" imgW="0" imgH="0" progId="">
                  <p:embed/>
                  <p:pic>
                    <p:nvPicPr>
                      <p:cNvPr id="1026" name="Object 9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165" cy="15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15" hidden="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0" y="0"/>
            <a:ext cx="211165" cy="15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6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028" name="Rectangle 1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1498172" y="6461217"/>
            <a:ext cx="431856" cy="304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565" tIns="59225" rIns="120565" bIns="59225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6A5D781D-F875-44BF-90B3-BE02C98B0E5F}" type="slidenum"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" y="858639"/>
            <a:ext cx="12192000" cy="0"/>
          </a:xfrm>
          <a:prstGeom prst="line">
            <a:avLst/>
          </a:prstGeom>
          <a:ln w="38100">
            <a:solidFill>
              <a:srgbClr val="F3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2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75689" y="6473914"/>
            <a:ext cx="1022483" cy="2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3"/>
          <p:cNvSpPr txBox="1">
            <a:spLocks/>
          </p:cNvSpPr>
          <p:nvPr userDrawn="1">
            <p:custDataLst>
              <p:tags r:id="rId17"/>
            </p:custDataLst>
          </p:nvPr>
        </p:nvSpPr>
        <p:spPr bwMode="auto">
          <a:xfrm>
            <a:off x="360410" y="84119"/>
            <a:ext cx="9553231" cy="48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34" tIns="60918" rIns="121834" bIns="60918" anchor="ctr"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2400" b="1">
              <a:solidFill>
                <a:srgbClr val="F37321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 bwMode="auto">
          <a:xfrm>
            <a:off x="1" y="6399318"/>
            <a:ext cx="1219200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6473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82" r:id="rId6"/>
    <p:sldLayoutId id="2147483666" r:id="rId7"/>
    <p:sldLayoutId id="2147483667" r:id="rId8"/>
    <p:sldLayoutId id="2147483668" r:id="rId9"/>
    <p:sldLayoutId id="2147483683" r:id="rId10"/>
    <p:sldLayoutId id="214748368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Arial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Arial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Arial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199" b="1">
          <a:solidFill>
            <a:srgbClr val="C4530B"/>
          </a:solidFill>
          <a:latin typeface="맑은 고딕" pitchFamily="50" charset="-127"/>
          <a:ea typeface="맑은 고딕" pitchFamily="50" charset="-127"/>
          <a:cs typeface="Arial" charset="0"/>
        </a:defRPr>
      </a:lvl5pPr>
      <a:lvl6pPr marL="609325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6pPr>
      <a:lvl7pPr marL="121865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7pPr>
      <a:lvl8pPr marL="1827975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8pPr>
      <a:lvl9pPr marL="2437302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돋움" pitchFamily="50" charset="-127"/>
          <a:cs typeface="Arial" charset="0"/>
        </a:defRPr>
      </a:lvl9pPr>
    </p:titleStyle>
    <p:bodyStyle>
      <a:lvl1pPr marL="230142" indent="-230142" algn="l" defTabSz="909456" rtl="0" eaLnBrk="0" fontAlgn="base" latinLnBrk="1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•"/>
        <a:defRPr lang="en-US" sz="1900" b="1">
          <a:solidFill>
            <a:schemeClr val="tx1"/>
          </a:solidFill>
          <a:latin typeface="+mn-lt"/>
          <a:ea typeface="+mn-ea"/>
          <a:cs typeface="+mn-cs"/>
        </a:defRPr>
      </a:lvl1pPr>
      <a:lvl2pPr marL="482503" indent="-249188" algn="l" defTabSz="909456" rtl="0" eaLnBrk="0" fontAlgn="base" latinLnBrk="1" hangingPunct="0">
        <a:spcBef>
          <a:spcPct val="20000"/>
        </a:spcBef>
        <a:spcAft>
          <a:spcPct val="0"/>
        </a:spcAft>
        <a:buSzPct val="100000"/>
        <a:buFont typeface="Arial" pitchFamily="34" charset="0"/>
        <a:buChar char="-"/>
        <a:defRPr lang="en-US" sz="1900">
          <a:solidFill>
            <a:schemeClr val="tx1"/>
          </a:solidFill>
          <a:latin typeface="+mn-lt"/>
          <a:ea typeface="+mn-ea"/>
          <a:cs typeface="+mn-cs"/>
        </a:defRPr>
      </a:lvl2pPr>
      <a:lvl3pPr marL="911043" indent="-301565" algn="l" defTabSz="909456" rtl="0" eaLnBrk="0" fontAlgn="base" latinLnBrk="1" hangingPunct="0">
        <a:spcBef>
          <a:spcPct val="20000"/>
        </a:spcBef>
        <a:spcAft>
          <a:spcPct val="0"/>
        </a:spcAft>
        <a:buSzPct val="100000"/>
        <a:buChar char="–"/>
        <a:defRPr lang="en-US" sz="2400">
          <a:solidFill>
            <a:schemeClr val="tx1"/>
          </a:solidFill>
          <a:latin typeface="+mn-lt"/>
          <a:ea typeface="+mn-ea"/>
          <a:cs typeface="+mn-cs"/>
        </a:defRPr>
      </a:lvl3pPr>
      <a:lvl4pPr marL="1368151" indent="-301565" algn="l" defTabSz="909456" rtl="0" eaLnBrk="0" fontAlgn="base" latinLnBrk="1" hangingPunct="0">
        <a:spcBef>
          <a:spcPct val="20000"/>
        </a:spcBef>
        <a:spcAft>
          <a:spcPct val="0"/>
        </a:spcAft>
        <a:buSzPct val="55000"/>
        <a:buFont typeface="Wingdings" pitchFamily="2" charset="2"/>
        <a:buChar char="¡"/>
        <a:defRPr lang="en-US" sz="2000">
          <a:solidFill>
            <a:schemeClr val="tx1"/>
          </a:solidFill>
          <a:latin typeface="+mn-lt"/>
          <a:ea typeface="+mn-ea"/>
          <a:cs typeface="+mn-cs"/>
        </a:defRPr>
      </a:lvl4pPr>
      <a:lvl5pPr marL="1825260" indent="-301565" algn="l" defTabSz="909456" rtl="0" eaLnBrk="0" fontAlgn="base" latinLnBrk="1" hangingPunct="0">
        <a:spcBef>
          <a:spcPct val="20000"/>
        </a:spcBef>
        <a:spcAft>
          <a:spcPct val="0"/>
        </a:spcAft>
        <a:buSzPct val="100000"/>
        <a:buChar char="–"/>
        <a:defRPr lang="en-US" sz="2000" dirty="0">
          <a:solidFill>
            <a:schemeClr val="tx1"/>
          </a:solidFill>
          <a:latin typeface="+mn-lt"/>
          <a:ea typeface="+mn-ea"/>
          <a:cs typeface="+mn-cs"/>
        </a:defRPr>
      </a:lvl5pPr>
      <a:lvl6pPr marL="2437302" indent="-304663" algn="l" defTabSz="911873" rtl="0" eaLnBrk="1" fontAlgn="base" latinLnBrk="1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3046627" indent="-304663" algn="l" defTabSz="911873" rtl="0" eaLnBrk="1" fontAlgn="base" latinLnBrk="1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655952" indent="-304663" algn="l" defTabSz="911873" rtl="0" eaLnBrk="1" fontAlgn="base" latinLnBrk="1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4265277" indent="-304663" algn="l" defTabSz="911873" rtl="0" eaLnBrk="1" fontAlgn="base" latinLnBrk="1" hangingPunct="1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5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0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75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02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27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52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77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02" algn="l" defTabSz="121865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C04E8A0-9B2C-46E3-BA96-3BBD5F1FE31F}"/>
              </a:ext>
            </a:extLst>
          </p:cNvPr>
          <p:cNvSpPr txBox="1"/>
          <p:nvPr/>
        </p:nvSpPr>
        <p:spPr>
          <a:xfrm>
            <a:off x="748748" y="2182468"/>
            <a:ext cx="9640956" cy="1340161"/>
          </a:xfrm>
          <a:prstGeom prst="rect">
            <a:avLst/>
          </a:prstGeom>
          <a:noFill/>
        </p:spPr>
        <p:txBody>
          <a:bodyPr vert="horz" wrap="square" lIns="91440" tIns="54000" rIns="91440" bIns="54000" rtlCol="0" anchor="t">
            <a:spAutoFit/>
          </a:bodyPr>
          <a:lstStyle/>
          <a:p>
            <a:pPr eaLnBrk="0" hangingPunct="0">
              <a:buClr>
                <a:schemeClr val="accent1"/>
              </a:buClr>
              <a:buSzPct val="65000"/>
            </a:pPr>
            <a:r>
              <a:rPr lang="ko-KR" altLang="en-US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한화 </a:t>
            </a:r>
            <a:r>
              <a:rPr lang="ko-KR" altLang="en-US" sz="4000" b="1" dirty="0" err="1">
                <a:latin typeface="LIFEPLUS Bold" panose="00000800000000000000" pitchFamily="2" charset="-127"/>
                <a:ea typeface="LIFEPLUS Bold" panose="00000800000000000000" pitchFamily="2" charset="-127"/>
              </a:rPr>
              <a:t>파이낸스</a:t>
            </a:r>
            <a:r>
              <a:rPr lang="ko-KR" altLang="en-US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 컵 </a:t>
            </a:r>
            <a:r>
              <a:rPr lang="en-US" altLang="ko-KR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2024</a:t>
            </a:r>
            <a:br>
              <a:rPr lang="en-US" altLang="ko-KR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</a:br>
            <a:r>
              <a:rPr lang="ko-KR" altLang="en-US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골프 행사 기획</a:t>
            </a:r>
            <a:r>
              <a:rPr lang="en-US" altLang="ko-KR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(</a:t>
            </a:r>
            <a:r>
              <a:rPr lang="ko-KR" altLang="en-US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안</a:t>
            </a:r>
            <a:r>
              <a:rPr lang="en-US" altLang="ko-KR" sz="4000" b="1" dirty="0">
                <a:latin typeface="LIFEPLUS Bold" panose="00000800000000000000" pitchFamily="2" charset="-127"/>
                <a:ea typeface="LIFEPLUS Bold" panose="00000800000000000000" pitchFamily="2" charset="-127"/>
              </a:rPr>
              <a:t>)</a:t>
            </a:r>
            <a:endParaRPr lang="ko-KR" altLang="en-US" sz="4000" b="1" dirty="0">
              <a:latin typeface="LIFEPLUS Bold" panose="00000800000000000000" pitchFamily="2" charset="-127"/>
              <a:ea typeface="LIFEPLUS Bold" panose="00000800000000000000" pitchFamily="2" charset="-127"/>
            </a:endParaRPr>
          </a:p>
        </p:txBody>
      </p:sp>
      <p:sp>
        <p:nvSpPr>
          <p:cNvPr id="3" name="Google Shape;110;p1">
            <a:extLst>
              <a:ext uri="{FF2B5EF4-FFF2-40B4-BE49-F238E27FC236}">
                <a16:creationId xmlns:a16="http://schemas.microsoft.com/office/drawing/2014/main" id="{0EAE8DF9-BB45-372A-6598-80D8A855118E}"/>
              </a:ext>
            </a:extLst>
          </p:cNvPr>
          <p:cNvSpPr txBox="1"/>
          <p:nvPr/>
        </p:nvSpPr>
        <p:spPr>
          <a:xfrm>
            <a:off x="748748" y="3717277"/>
            <a:ext cx="5590659" cy="69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22" tIns="71933" rIns="121822" bIns="71933" anchor="t" anchorCtr="0">
            <a:spAutoFit/>
          </a:bodyPr>
          <a:lstStyle/>
          <a:p>
            <a:pPr eaLnBrk="0" hangingPunct="0">
              <a:lnSpc>
                <a:spcPct val="150000"/>
              </a:lnSpc>
              <a:buClr>
                <a:schemeClr val="accent1"/>
              </a:buClr>
              <a:buSzPct val="65000"/>
            </a:pPr>
            <a:r>
              <a:rPr lang="en-US" altLang="ko-KR" sz="1200" kern="0" dirty="0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sym typeface="Arial"/>
              </a:rPr>
              <a:t>2024. 7</a:t>
            </a:r>
          </a:p>
          <a:p>
            <a:pPr eaLnBrk="0" hangingPunct="0">
              <a:lnSpc>
                <a:spcPct val="150000"/>
              </a:lnSpc>
              <a:buClr>
                <a:schemeClr val="accent1"/>
              </a:buClr>
              <a:buSzPct val="65000"/>
            </a:pPr>
            <a:r>
              <a:rPr lang="en-US" altLang="ko-KR" sz="1200" kern="0" dirty="0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LIFEPLUS</a:t>
            </a:r>
            <a:r>
              <a:rPr lang="ko-KR" altLang="en-US" sz="1200" kern="0" dirty="0" err="1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전략실</a:t>
            </a:r>
            <a:r>
              <a:rPr lang="en-US" altLang="ko-KR" sz="1200" kern="0" dirty="0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</a:t>
            </a:r>
            <a:r>
              <a:rPr lang="ko-KR" altLang="en-US" sz="1200" kern="0" dirty="0">
                <a:solidFill>
                  <a:schemeClr val="dk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문화마케팅팀</a:t>
            </a:r>
          </a:p>
        </p:txBody>
      </p:sp>
    </p:spTree>
    <p:extLst>
      <p:ext uri="{BB962C8B-B14F-4D97-AF65-F5344CB8AC3E}">
        <p14:creationId xmlns:p14="http://schemas.microsoft.com/office/powerpoint/2010/main" val="323137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738766" y="980212"/>
          <a:ext cx="145665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153">
                  <a:extLst>
                    <a:ext uri="{9D8B030D-6E8A-4147-A177-3AD203B41FA5}">
                      <a16:colId xmlns:a16="http://schemas.microsoft.com/office/drawing/2014/main" val="1539655591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8974186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b="1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147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b="1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803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26128" y="980212"/>
          <a:ext cx="145665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27">
                  <a:extLst>
                    <a:ext uri="{9D8B030D-6E8A-4147-A177-3AD203B41FA5}">
                      <a16:colId xmlns:a16="http://schemas.microsoft.com/office/drawing/2014/main" val="3106623385"/>
                    </a:ext>
                  </a:extLst>
                </a:gridCol>
                <a:gridCol w="728327">
                  <a:extLst>
                    <a:ext uri="{9D8B030D-6E8A-4147-A177-3AD203B41FA5}">
                      <a16:colId xmlns:a16="http://schemas.microsoft.com/office/drawing/2014/main" val="134405726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b="1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0205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b="1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5369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199966" y="667837"/>
            <a:ext cx="1221616" cy="369332"/>
            <a:chOff x="5174799" y="659448"/>
            <a:chExt cx="1221616" cy="369332"/>
          </a:xfrm>
        </p:grpSpPr>
        <p:sp>
          <p:nvSpPr>
            <p:cNvPr id="8" name="직사각형 7"/>
            <p:cNvSpPr/>
            <p:nvPr/>
          </p:nvSpPr>
          <p:spPr>
            <a:xfrm>
              <a:off x="5174799" y="659448"/>
              <a:ext cx="122161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74799" y="659448"/>
              <a:ext cx="1221616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marL="3810" algn="ctr">
                <a:lnSpc>
                  <a:spcPct val="100000"/>
                </a:lnSpc>
                <a:spcBef>
                  <a:spcPts val="309"/>
                </a:spcBef>
              </a:pPr>
              <a:r>
                <a:rPr lang="en-US" altLang="ko-KR" b="1" dirty="0">
                  <a:solidFill>
                    <a:schemeClr val="accent2"/>
                  </a:solidFill>
                </a:rPr>
                <a:t>MATCH 1</a:t>
              </a:r>
              <a:endParaRPr lang="en-US" altLang="ko-KR" sz="1200" b="1" dirty="0">
                <a:solidFill>
                  <a:schemeClr val="accent2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MBK CorporateS Light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1426128" y="545284"/>
            <a:ext cx="900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426128" y="1963023"/>
            <a:ext cx="9001388" cy="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26128" y="140538"/>
            <a:ext cx="805344" cy="310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</a:t>
            </a:r>
            <a:r>
              <a:rPr lang="ko-KR" altLang="en-US" b="1" dirty="0" smtClean="0"/>
              <a:t>조</a:t>
            </a:r>
            <a:endParaRPr lang="ko-KR" altLang="en-US" b="1" dirty="0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3464654" y="1164043"/>
            <a:ext cx="746620" cy="35233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1UP</a:t>
            </a:r>
            <a:endParaRPr lang="ko-KR" altLang="en-US" b="1" dirty="0"/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7299821" y="1164043"/>
            <a:ext cx="746620" cy="352337"/>
          </a:xfrm>
          <a:prstGeom prst="flowChartTerminator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1DN</a:t>
            </a:r>
            <a:endParaRPr lang="ko-KR" altLang="en-US" b="1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50544"/>
              </p:ext>
            </p:extLst>
          </p:nvPr>
        </p:nvGraphicFramePr>
        <p:xfrm>
          <a:off x="1433572" y="2182992"/>
          <a:ext cx="5249596" cy="2260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624">
                  <a:extLst>
                    <a:ext uri="{9D8B030D-6E8A-4147-A177-3AD203B41FA5}">
                      <a16:colId xmlns:a16="http://schemas.microsoft.com/office/drawing/2014/main" val="435560562"/>
                    </a:ext>
                  </a:extLst>
                </a:gridCol>
                <a:gridCol w="539298">
                  <a:extLst>
                    <a:ext uri="{9D8B030D-6E8A-4147-A177-3AD203B41FA5}">
                      <a16:colId xmlns:a16="http://schemas.microsoft.com/office/drawing/2014/main" val="1629267775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1658436542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3096784927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2656961717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2182681781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935629693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358203509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1040126911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34591762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664748544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597929567"/>
                    </a:ext>
                  </a:extLst>
                </a:gridCol>
                <a:gridCol w="360334">
                  <a:extLst>
                    <a:ext uri="{9D8B030D-6E8A-4147-A177-3AD203B41FA5}">
                      <a16:colId xmlns:a16="http://schemas.microsoft.com/office/drawing/2014/main" val="3822874130"/>
                    </a:ext>
                  </a:extLst>
                </a:gridCol>
              </a:tblGrid>
              <a:tr h="210862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69976"/>
                  </a:ext>
                </a:extLst>
              </a:tr>
              <a:tr h="22421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OUT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21770"/>
                  </a:ext>
                </a:extLst>
              </a:tr>
              <a:tr h="35749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36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53613"/>
                  </a:ext>
                </a:extLst>
              </a:tr>
              <a:tr h="224215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07767"/>
                  </a:ext>
                </a:extLst>
              </a:tr>
              <a:tr h="336872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844732"/>
                  </a:ext>
                </a:extLst>
              </a:tr>
              <a:tr h="224215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1UP</a:t>
                      </a:r>
                      <a:endParaRPr lang="en-US" altLang="ko-KR" sz="10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AS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181106"/>
                  </a:ext>
                </a:extLst>
              </a:tr>
              <a:tr h="224215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96861"/>
                  </a:ext>
                </a:extLst>
              </a:tr>
              <a:tr h="224215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42093"/>
                  </a:ext>
                </a:extLst>
              </a:tr>
              <a:tr h="224215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42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1DN</a:t>
                      </a:r>
                      <a:endParaRPr lang="en-US" altLang="ko-KR" sz="1000" b="0" i="0" u="none" strike="noStrike" kern="1200" dirty="0">
                        <a:solidFill>
                          <a:srgbClr val="0042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AS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9974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650466"/>
              </p:ext>
            </p:extLst>
          </p:nvPr>
        </p:nvGraphicFramePr>
        <p:xfrm>
          <a:off x="2721797" y="4505566"/>
          <a:ext cx="3952982" cy="2100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362">
                  <a:extLst>
                    <a:ext uri="{9D8B030D-6E8A-4147-A177-3AD203B41FA5}">
                      <a16:colId xmlns:a16="http://schemas.microsoft.com/office/drawing/2014/main" val="4178536217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2330894431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617382797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1438807292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4231198664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1097696293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1805759318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819284343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626517755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1803632753"/>
                    </a:ext>
                  </a:extLst>
                </a:gridCol>
                <a:gridCol w="359362">
                  <a:extLst>
                    <a:ext uri="{9D8B030D-6E8A-4147-A177-3AD203B41FA5}">
                      <a16:colId xmlns:a16="http://schemas.microsoft.com/office/drawing/2014/main" val="218736891"/>
                    </a:ext>
                  </a:extLst>
                </a:gridCol>
              </a:tblGrid>
              <a:tr h="144234"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49228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IN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100" b="1" dirty="0" smtClean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648930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36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8715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78587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587159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5535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28732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00229"/>
                  </a:ext>
                </a:extLst>
              </a:tr>
              <a:tr h="234973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51095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62159"/>
              </p:ext>
            </p:extLst>
          </p:nvPr>
        </p:nvGraphicFramePr>
        <p:xfrm>
          <a:off x="1425177" y="4505566"/>
          <a:ext cx="1296620" cy="210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272">
                  <a:extLst>
                    <a:ext uri="{9D8B030D-6E8A-4147-A177-3AD203B41FA5}">
                      <a16:colId xmlns:a16="http://schemas.microsoft.com/office/drawing/2014/main" val="2240086606"/>
                    </a:ext>
                  </a:extLst>
                </a:gridCol>
                <a:gridCol w="551348">
                  <a:extLst>
                    <a:ext uri="{9D8B030D-6E8A-4147-A177-3AD203B41FA5}">
                      <a16:colId xmlns:a16="http://schemas.microsoft.com/office/drawing/2014/main" val="1389502969"/>
                    </a:ext>
                  </a:extLst>
                </a:gridCol>
              </a:tblGrid>
              <a:tr h="25468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6691"/>
                  </a:ext>
                </a:extLst>
              </a:tr>
              <a:tr h="41899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70780"/>
                  </a:ext>
                </a:extLst>
              </a:tr>
              <a:tr h="23888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47172"/>
                  </a:ext>
                </a:extLst>
              </a:tr>
              <a:tr h="229722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38193"/>
                  </a:ext>
                </a:extLst>
              </a:tr>
              <a:tr h="246368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715236"/>
                  </a:ext>
                </a:extLst>
              </a:tr>
              <a:tr h="2297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09752"/>
                  </a:ext>
                </a:extLst>
              </a:tr>
              <a:tr h="229722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92843"/>
                  </a:ext>
                </a:extLst>
              </a:tr>
              <a:tr h="252153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75093"/>
                  </a:ext>
                </a:extLst>
              </a:tr>
              <a:tr h="229722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0919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95488" y="1164043"/>
            <a:ext cx="52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1H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68" y="2182992"/>
            <a:ext cx="3753374" cy="442333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7474943" y="5882054"/>
            <a:ext cx="536330" cy="37806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o-KR" altLang="en-US" sz="1200" dirty="0">
              <a:latin typeface="LIFEPLUS Light" panose="00000300000000000000" pitchFamily="2" charset="-127"/>
              <a:ea typeface="LIFEPLUS Light" panose="00000300000000000000" pitchFamily="2" charset="-127"/>
              <a:cs typeface="Arial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148" y="3048038"/>
            <a:ext cx="243053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8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대회 </a:t>
            </a:r>
            <a:r>
              <a:rPr lang="ko-KR" altLang="en-US" dirty="0" err="1">
                <a:latin typeface="LIFEPLUS Light" panose="00000300000000000000" pitchFamily="2" charset="-127"/>
                <a:ea typeface="LIFEPLUS Light" panose="00000300000000000000" pitchFamily="2" charset="-127"/>
              </a:rPr>
              <a:t>엠블럼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B17E00-4B58-6EEE-C09D-EB49F0AFF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"/>
          <a:stretch/>
        </p:blipFill>
        <p:spPr>
          <a:xfrm>
            <a:off x="10274" y="2301412"/>
            <a:ext cx="6349430" cy="36361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216967-1009-E0EC-13DA-E538DFAE3D7B}"/>
              </a:ext>
            </a:extLst>
          </p:cNvPr>
          <p:cNvSpPr txBox="1"/>
          <p:nvPr/>
        </p:nvSpPr>
        <p:spPr>
          <a:xfrm>
            <a:off x="2660682" y="1823664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>
                <a:latin typeface="LIFEPLUS Light" panose="00000300000000000000" pitchFamily="2" charset="-127"/>
                <a:ea typeface="LIFEPLUS Light" panose="00000300000000000000" pitchFamily="2" charset="-127"/>
              </a:rPr>
              <a:t>한화 서체 적용</a:t>
            </a:r>
            <a:endParaRPr lang="en-US" altLang="ko-KR" sz="1200" b="1" dirty="0">
              <a:latin typeface="LIFEPLUS Light" panose="00000300000000000000" pitchFamily="2" charset="-127"/>
              <a:ea typeface="LIFEPLUS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B673DB-6B5C-DBAC-F4C5-439CBE4503A5}"/>
              </a:ext>
            </a:extLst>
          </p:cNvPr>
          <p:cNvSpPr txBox="1"/>
          <p:nvPr/>
        </p:nvSpPr>
        <p:spPr>
          <a:xfrm>
            <a:off x="7956527" y="1823664"/>
            <a:ext cx="2020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한화</a:t>
            </a:r>
            <a:r>
              <a:rPr lang="en-US" altLang="ko-KR" sz="12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/ </a:t>
            </a:r>
            <a:r>
              <a:rPr lang="ko-KR" altLang="en-US" sz="12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라이프플러스 서체 적용</a:t>
            </a:r>
            <a:endParaRPr lang="en-US" altLang="ko-KR" sz="1200" b="1" dirty="0">
              <a:latin typeface="LIFEPLUS Light" panose="00000300000000000000" pitchFamily="2" charset="-127"/>
              <a:ea typeface="LIFEPLUS Light" panose="000003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404D83E-F33F-92E3-E21C-228E96F53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7" r="3955"/>
          <a:stretch/>
        </p:blipFill>
        <p:spPr>
          <a:xfrm>
            <a:off x="6054904" y="2301411"/>
            <a:ext cx="6081875" cy="36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대회 </a:t>
            </a:r>
            <a:r>
              <a:rPr lang="ko-KR" altLang="en-US" dirty="0" err="1">
                <a:latin typeface="LIFEPLUS Light" panose="00000300000000000000" pitchFamily="2" charset="-127"/>
                <a:ea typeface="LIFEPLUS Light" panose="00000300000000000000" pitchFamily="2" charset="-127"/>
              </a:rPr>
              <a:t>엠블럼</a:t>
            </a:r>
            <a:r>
              <a:rPr lang="en-US" altLang="ko-KR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_</a:t>
            </a:r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팀 로고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44541-D31F-FBC3-FD16-B5FC0AA03913}"/>
              </a:ext>
            </a:extLst>
          </p:cNvPr>
          <p:cNvSpPr txBox="1"/>
          <p:nvPr/>
        </p:nvSpPr>
        <p:spPr>
          <a:xfrm>
            <a:off x="2765533" y="5358753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방패와 골프채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한화 로고를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모티브로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CLASSIC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한 이미지 구현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5FA2F07-B38F-DF54-0719-5959371FCE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5" t="53673" r="45327" b="34695"/>
          <a:stretch/>
        </p:blipFill>
        <p:spPr>
          <a:xfrm>
            <a:off x="2810929" y="4038444"/>
            <a:ext cx="2217739" cy="8774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85E21C-76F1-5EB5-7062-19DCCC8A5A97}"/>
              </a:ext>
            </a:extLst>
          </p:cNvPr>
          <p:cNvSpPr txBox="1"/>
          <p:nvPr/>
        </p:nvSpPr>
        <p:spPr>
          <a:xfrm>
            <a:off x="7941313" y="5358753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새로움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을 의미하는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‘NEO’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새롭게 부활하는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피닉스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로 형상화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1F12A9-1323-67E8-DF67-AA7BE8D9E032}"/>
              </a:ext>
            </a:extLst>
          </p:cNvPr>
          <p:cNvGrpSpPr/>
          <p:nvPr/>
        </p:nvGrpSpPr>
        <p:grpSpPr>
          <a:xfrm>
            <a:off x="7226300" y="2001789"/>
            <a:ext cx="3575050" cy="1646502"/>
            <a:chOff x="7226300" y="1757636"/>
            <a:chExt cx="3575050" cy="164650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0C147BF-81D0-43F9-B8FA-0E24FBF896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365" t="5996" r="8681" b="69996"/>
            <a:stretch/>
          </p:blipFill>
          <p:spPr>
            <a:xfrm>
              <a:off x="7226300" y="1757636"/>
              <a:ext cx="1711325" cy="164650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D4CAC2B-514E-2153-84A8-173C44C198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753" t="29548" r="9293" b="46444"/>
            <a:stretch/>
          </p:blipFill>
          <p:spPr>
            <a:xfrm>
              <a:off x="9090025" y="1757636"/>
              <a:ext cx="1711325" cy="1646502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98D11ADB-16AC-A615-BDFF-65E5DDE179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033" t="53673" r="6569" b="34695"/>
          <a:stretch/>
        </p:blipFill>
        <p:spPr>
          <a:xfrm>
            <a:off x="7904956" y="4064782"/>
            <a:ext cx="2217739" cy="877480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3E8E233-FA2A-21F9-50F0-30C89C81D465}"/>
              </a:ext>
            </a:extLst>
          </p:cNvPr>
          <p:cNvCxnSpPr>
            <a:cxnSpLocks/>
          </p:cNvCxnSpPr>
          <p:nvPr/>
        </p:nvCxnSpPr>
        <p:spPr bwMode="auto">
          <a:xfrm>
            <a:off x="6466811" y="1717964"/>
            <a:ext cx="0" cy="459076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A3C770-7EF6-92BB-4887-5140C9800F92}"/>
              </a:ext>
            </a:extLst>
          </p:cNvPr>
          <p:cNvSpPr/>
          <p:nvPr/>
        </p:nvSpPr>
        <p:spPr bwMode="auto">
          <a:xfrm>
            <a:off x="1653309" y="1126253"/>
            <a:ext cx="4627413" cy="39380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TEAM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CLASSIC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PLUS Bold" panose="00000800000000000000" pitchFamily="2" charset="-127"/>
              <a:ea typeface="LIFEPLUS Bold" panose="00000800000000000000" pitchFamily="2" charset="-127"/>
              <a:cs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0969BE-2F47-AEF7-0D70-A7237E0D9FC0}"/>
              </a:ext>
            </a:extLst>
          </p:cNvPr>
          <p:cNvSpPr/>
          <p:nvPr/>
        </p:nvSpPr>
        <p:spPr bwMode="auto">
          <a:xfrm>
            <a:off x="6623918" y="1122311"/>
            <a:ext cx="4627413" cy="39380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TEAM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NEO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PLUS Bold" panose="00000800000000000000" pitchFamily="2" charset="-127"/>
              <a:ea typeface="LIFEPLUS Bold" panose="00000800000000000000" pitchFamily="2" charset="-127"/>
              <a:cs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5CCA12-C3FF-C817-0BF3-BA8ADAF518B9}"/>
              </a:ext>
            </a:extLst>
          </p:cNvPr>
          <p:cNvSpPr/>
          <p:nvPr/>
        </p:nvSpPr>
        <p:spPr bwMode="auto">
          <a:xfrm>
            <a:off x="315778" y="2001789"/>
            <a:ext cx="770074" cy="172491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심볼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9081CB-69AD-569F-1BFD-1B026B3C7941}"/>
              </a:ext>
            </a:extLst>
          </p:cNvPr>
          <p:cNvSpPr/>
          <p:nvPr/>
        </p:nvSpPr>
        <p:spPr bwMode="auto">
          <a:xfrm>
            <a:off x="315778" y="4143876"/>
            <a:ext cx="770074" cy="77204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레터링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FEPLUS Bold" panose="00000800000000000000" pitchFamily="2" charset="-127"/>
              <a:ea typeface="LIFEPLUS Bold" panose="00000800000000000000" pitchFamily="2" charset="-127"/>
              <a:cs typeface="Arial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7E4925-7290-B864-AE8E-E75DB6EF6541}"/>
              </a:ext>
            </a:extLst>
          </p:cNvPr>
          <p:cNvSpPr/>
          <p:nvPr/>
        </p:nvSpPr>
        <p:spPr bwMode="auto">
          <a:xfrm>
            <a:off x="315778" y="5218518"/>
            <a:ext cx="770073" cy="77204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IFEPLUS Bold" panose="00000800000000000000" pitchFamily="2" charset="-127"/>
                <a:ea typeface="LIFEPLUS Bold" panose="00000800000000000000" pitchFamily="2" charset="-127"/>
                <a:cs typeface="Arial" charset="0"/>
              </a:rPr>
              <a:t>컨셉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13B115D-8DAF-C99E-32A0-CA9269A26D06}"/>
              </a:ext>
            </a:extLst>
          </p:cNvPr>
          <p:cNvGrpSpPr/>
          <p:nvPr/>
        </p:nvGrpSpPr>
        <p:grpSpPr>
          <a:xfrm>
            <a:off x="2229237" y="2001789"/>
            <a:ext cx="3381122" cy="1646502"/>
            <a:chOff x="1652776" y="1962887"/>
            <a:chExt cx="3281073" cy="1597780"/>
          </a:xfrm>
        </p:grpSpPr>
        <p:pic>
          <p:nvPicPr>
            <p:cNvPr id="6" name="그림 5" descr="텍스트, 로고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8B513959-DB64-D6E0-914F-0DC555DE3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171" t="11737" r="65718" b="58775"/>
            <a:stretch/>
          </p:blipFill>
          <p:spPr>
            <a:xfrm>
              <a:off x="1652776" y="1962887"/>
              <a:ext cx="1552151" cy="1597780"/>
            </a:xfrm>
            <a:prstGeom prst="rect">
              <a:avLst/>
            </a:prstGeom>
          </p:spPr>
        </p:pic>
        <p:pic>
          <p:nvPicPr>
            <p:cNvPr id="7" name="그림 6" descr="텍스트, 로고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78DCC94D-C23A-A4ED-7555-1D66F6F8B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028" t="11737" r="47861" b="58775"/>
            <a:stretch/>
          </p:blipFill>
          <p:spPr>
            <a:xfrm>
              <a:off x="3381698" y="1962887"/>
              <a:ext cx="1552151" cy="1597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002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IFEPLUS Light" panose="00000300000000000000" pitchFamily="2" charset="-127"/>
                <a:ea typeface="LIFEPLUS Light" panose="00000300000000000000" pitchFamily="2" charset="-127"/>
              </a:rPr>
              <a:t>대회 개요</a:t>
            </a:r>
            <a:endParaRPr lang="ko-KR" altLang="en-US"/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3CA54E52-3CC0-2E0D-250F-DECA1488E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55430"/>
              </p:ext>
            </p:extLst>
          </p:nvPr>
        </p:nvGraphicFramePr>
        <p:xfrm>
          <a:off x="334963" y="1125536"/>
          <a:ext cx="11526536" cy="534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536">
                  <a:extLst>
                    <a:ext uri="{9D8B030D-6E8A-4147-A177-3AD203B41FA5}">
                      <a16:colId xmlns:a16="http://schemas.microsoft.com/office/drawing/2014/main" val="2858736142"/>
                    </a:ext>
                  </a:extLst>
                </a:gridCol>
                <a:gridCol w="6696000">
                  <a:extLst>
                    <a:ext uri="{9D8B030D-6E8A-4147-A177-3AD203B41FA5}">
                      <a16:colId xmlns:a16="http://schemas.microsoft.com/office/drawing/2014/main" val="2760395765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16745875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200" b="1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2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내용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200" b="1" kern="12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비고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742898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대회명</a:t>
                      </a:r>
                      <a:endParaRPr lang="ko-KR" altLang="en-US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한화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파이낸스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컵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2024</a:t>
                      </a:r>
                      <a:endParaRPr lang="ko-KR" altLang="en-US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ko-KR" altLang="en-US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27040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일정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2024.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08.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27(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화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)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altLang="ko-KR" sz="1000" b="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827399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장소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제이드팰리스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G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C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399893"/>
                  </a:ext>
                </a:extLst>
              </a:tr>
              <a:tr h="60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초청 인원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16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총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64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국내 금융권 주요 회사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(IB, GP, LP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등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60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년대 후반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~89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년생 남성 골퍼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11649"/>
                  </a:ext>
                </a:extLst>
              </a:tr>
              <a:tr h="2648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코스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서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(West),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동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(East)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코스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/ 18Hole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Par 72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620956"/>
                  </a:ext>
                </a:extLst>
              </a:tr>
              <a:tr h="7217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경기 방식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 매치플레이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Team CLASSIC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32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, Team NEO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32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- 1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조 당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TC 2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, TN 2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총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4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명 구성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433275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출발 방식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18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홀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전홀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샷건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화이트 티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5505"/>
                  </a:ext>
                </a:extLst>
              </a:tr>
              <a:tr h="6014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성적 집계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 스코어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팀별 베스트 스코어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(UP, DOWN, EVEN/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최종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UP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합산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승리 팀 합계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회사 스코어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그로스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스코어 합산</a:t>
                      </a: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858935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Tee-off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11:00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65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>
                        <a:ln>
                          <a:noFill/>
                        </a:ln>
                        <a:solidFill>
                          <a:srgbClr val="C00000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336317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프로그램</a:t>
                      </a:r>
                      <a:endParaRPr lang="en-US" altLang="ko-KR" sz="10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영접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조찬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&amp;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개회식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(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설명회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팀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&amp;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캡틴 소개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,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 추첨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)&gt;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단체 사진 촬영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&amp;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각 홀 이동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라운드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홀 아웃 및 </a:t>
                      </a:r>
                      <a:r>
                        <a:rPr lang="ko-KR" altLang="en-US" sz="10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환복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/>
                      </a:r>
                      <a:b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</a:b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애프터 파티 및 시상식 </a:t>
                      </a:r>
                      <a:r>
                        <a:rPr lang="en-US" altLang="ko-KR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&gt; </a:t>
                      </a: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종료 및 귀가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368868"/>
                  </a:ext>
                </a:extLst>
              </a:tr>
              <a:tr h="8019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ko-KR" altLang="en-US" sz="10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시상 내역</a:t>
                      </a:r>
                      <a:endParaRPr lang="en-US" altLang="ko-KR" sz="10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대회 시상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algn="l" fontAlgn="ctr"/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팀 시상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-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트로피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 / TBD</a:t>
                      </a:r>
                    </a:p>
                    <a:p>
                      <a:pPr algn="l" fontAlgn="ctr"/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회사 시상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TBD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  <a:p>
                      <a:pPr marL="0" marR="0" lvl="0" indent="0" algn="l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: </a:t>
                      </a:r>
                      <a:r>
                        <a:rPr lang="ko-KR" altLang="en-US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홀인원 시상 </a:t>
                      </a:r>
                      <a:r>
                        <a:rPr lang="en-US" altLang="ko-KR" sz="10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- TBD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557195" rtl="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buFontTx/>
                        <a:buChar char="-"/>
                      </a:pPr>
                      <a:endParaRPr lang="en-US" altLang="ko-KR" sz="10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06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LIFEPLUS Light" panose="00000300000000000000" pitchFamily="2" charset="-127"/>
                <a:ea typeface="LIFEPLUS Light" panose="00000300000000000000" pitchFamily="2" charset="-127"/>
              </a:rPr>
              <a:t>대회 장소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27A4C-25C7-9E6F-17DD-5E1FFB6C50F0}"/>
              </a:ext>
            </a:extLst>
          </p:cNvPr>
          <p:cNvSpPr txBox="1"/>
          <p:nvPr/>
        </p:nvSpPr>
        <p:spPr>
          <a:xfrm>
            <a:off x="334963" y="1148342"/>
            <a:ext cx="3995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0000"/>
              </a:lnSpc>
              <a:spcBef>
                <a:spcPts val="300"/>
              </a:spcBef>
            </a:pPr>
            <a:r>
              <a:rPr lang="ko-KR" altLang="en-US" sz="1800" b="1" dirty="0" err="1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제이드팰리스</a:t>
            </a:r>
            <a:r>
              <a:rPr lang="ko-KR" altLang="en-US" sz="1800" b="1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</a:t>
            </a:r>
            <a:r>
              <a:rPr lang="en-US" altLang="ko-KR" sz="1800" b="1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G</a:t>
            </a:r>
            <a:r>
              <a:rPr lang="ko-KR" altLang="en-US" sz="1800" b="1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C</a:t>
            </a:r>
            <a:endParaRPr lang="en-US" altLang="ko-KR" sz="1800" b="1" dirty="0">
              <a:ln>
                <a:noFill/>
              </a:ln>
              <a:solidFill>
                <a:schemeClr val="tx1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53F3C-2866-D9D2-297D-3FD4BA1ABA5C}"/>
              </a:ext>
            </a:extLst>
          </p:cNvPr>
          <p:cNvSpPr txBox="1"/>
          <p:nvPr/>
        </p:nvSpPr>
        <p:spPr>
          <a:xfrm>
            <a:off x="360850" y="1687861"/>
            <a:ext cx="428557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00000"/>
              </a:lnSpc>
              <a:spcBef>
                <a:spcPts val="300"/>
              </a:spcBef>
            </a:pPr>
            <a:r>
              <a:rPr lang="ko-KR" altLang="en-US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강원 춘천에 위치한 소수 정예 멤버십으로 운영되는 명문 골프클럽</a:t>
            </a:r>
            <a:endParaRPr lang="en-US" altLang="ko-KR" sz="1000" dirty="0"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latinLnBrk="1">
              <a:lnSpc>
                <a:spcPct val="100000"/>
              </a:lnSpc>
              <a:spcBef>
                <a:spcPts val="300"/>
              </a:spcBef>
            </a:pPr>
            <a:r>
              <a:rPr lang="ko-KR" altLang="en-US" sz="1000" b="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세계적인 골퍼 </a:t>
            </a:r>
            <a:r>
              <a:rPr lang="ko-KR" altLang="en-US" sz="1000" b="0" dirty="0" err="1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그렉</a:t>
            </a:r>
            <a:r>
              <a:rPr lang="ko-KR" altLang="en-US" sz="1000" b="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</a:rPr>
              <a:t> 노먼이 설계한 골프 코스</a:t>
            </a:r>
            <a:endParaRPr lang="en-US" altLang="ko-KR" sz="1000" b="0" dirty="0">
              <a:ln>
                <a:noFill/>
              </a:ln>
              <a:solidFill>
                <a:schemeClr val="tx1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 latinLnBrk="1">
              <a:lnSpc>
                <a:spcPct val="100000"/>
              </a:lnSpc>
              <a:spcBef>
                <a:spcPts val="300"/>
              </a:spcBef>
            </a:pPr>
            <a:r>
              <a:rPr lang="en-US" altLang="ko-KR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KLPGA </a:t>
            </a:r>
            <a:r>
              <a:rPr lang="ko-KR" altLang="en-US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투어 최대 상금 대회 </a:t>
            </a:r>
            <a:r>
              <a:rPr lang="en-US" altLang="ko-KR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‘</a:t>
            </a:r>
            <a:r>
              <a:rPr lang="ko-KR" altLang="en-US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한화 클래식</a:t>
            </a:r>
            <a:r>
              <a:rPr lang="en-US" altLang="ko-KR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’ </a:t>
            </a:r>
            <a:r>
              <a:rPr lang="ko-KR" altLang="en-US" sz="1000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개최</a:t>
            </a:r>
            <a:endParaRPr lang="en-US" altLang="ko-KR" sz="1000" b="0" dirty="0">
              <a:ln>
                <a:noFill/>
              </a:ln>
              <a:solidFill>
                <a:schemeClr val="tx1"/>
              </a:solidFill>
              <a:latin typeface="LIFEPLUS Light" panose="00000300000000000000" pitchFamily="2" charset="-127"/>
              <a:ea typeface="LIFEPLUS Light" panose="00000300000000000000" pitchFamily="2" charset="-127"/>
            </a:endParaRPr>
          </a:p>
        </p:txBody>
      </p:sp>
      <p:pic>
        <p:nvPicPr>
          <p:cNvPr id="3" name="Picture 4" descr="임시1">
            <a:extLst>
              <a:ext uri="{FF2B5EF4-FFF2-40B4-BE49-F238E27FC236}">
                <a16:creationId xmlns:a16="http://schemas.microsoft.com/office/drawing/2014/main" id="{869D6A18-23D8-40B9-3AE4-88A67881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25" y="1043172"/>
            <a:ext cx="4636803" cy="29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6D7B6-41E8-C1D6-695D-D212E74A197A}"/>
              </a:ext>
            </a:extLst>
          </p:cNvPr>
          <p:cNvSpPr txBox="1"/>
          <p:nvPr/>
        </p:nvSpPr>
        <p:spPr>
          <a:xfrm>
            <a:off x="360850" y="3234483"/>
            <a:ext cx="4285578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1200" b="1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</a:rPr>
              <a:t>코스 정보</a:t>
            </a:r>
            <a:endParaRPr lang="en-US" altLang="ko-KR" sz="1200" b="1" dirty="0">
              <a:ln>
                <a:noFill/>
              </a:ln>
              <a:latin typeface="LIFEPLUS Light" panose="00000300000000000000" pitchFamily="2" charset="-127"/>
              <a:ea typeface="LIFEPLUS Light" panose="00000300000000000000" pitchFamily="2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b="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</a:rPr>
              <a:t>18Hole, 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Par 72</a:t>
            </a:r>
          </a:p>
          <a:p>
            <a:pPr>
              <a:spcBef>
                <a:spcPts val="300"/>
              </a:spcBef>
            </a:pP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Out : 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서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(West) 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코스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, , In :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 동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(East) 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코스</a:t>
            </a:r>
            <a:endParaRPr lang="en-US" altLang="ko-KR" sz="1000" b="0" kern="1200" dirty="0">
              <a:ln>
                <a:noFill/>
              </a:ln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  <a:p>
            <a:pPr>
              <a:spcBef>
                <a:spcPts val="300"/>
              </a:spcBef>
            </a:pP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(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남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)</a:t>
            </a:r>
            <a:r>
              <a:rPr lang="ko-KR" altLang="en-US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참가 고객 </a:t>
            </a:r>
            <a:r>
              <a:rPr lang="en-US" altLang="ko-KR" sz="1000" b="0" kern="1200" dirty="0">
                <a:ln>
                  <a:noFill/>
                </a:ln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: White Tee</a:t>
            </a:r>
          </a:p>
        </p:txBody>
      </p:sp>
      <p:graphicFrame>
        <p:nvGraphicFramePr>
          <p:cNvPr id="7" name="object 82">
            <a:extLst>
              <a:ext uri="{FF2B5EF4-FFF2-40B4-BE49-F238E27FC236}">
                <a16:creationId xmlns:a16="http://schemas.microsoft.com/office/drawing/2014/main" id="{53427C8A-31C1-F33F-4EE6-03A3B66D6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19664"/>
              </p:ext>
            </p:extLst>
          </p:nvPr>
        </p:nvGraphicFramePr>
        <p:xfrm>
          <a:off x="334964" y="4153150"/>
          <a:ext cx="11522073" cy="21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266037297"/>
                    </a:ext>
                  </a:extLst>
                </a:gridCol>
                <a:gridCol w="554363">
                  <a:extLst>
                    <a:ext uri="{9D8B030D-6E8A-4147-A177-3AD203B41FA5}">
                      <a16:colId xmlns:a16="http://schemas.microsoft.com/office/drawing/2014/main" val="1580701544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8399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000" spc="-5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52729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b="1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spc="-5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MT</a:t>
                      </a:r>
                      <a:r>
                        <a:rPr sz="1000" spc="-5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S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YDS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2512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이벤트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기념 사진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기념사진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3645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12F48A1-EBC3-86A8-12C3-5ECE9502994F}"/>
              </a:ext>
            </a:extLst>
          </p:cNvPr>
          <p:cNvSpPr/>
          <p:nvPr/>
        </p:nvSpPr>
        <p:spPr bwMode="auto">
          <a:xfrm>
            <a:off x="9083675" y="268692"/>
            <a:ext cx="2773363" cy="85684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dirty="0">
                <a:latin typeface="LIFEPLUS Light" panose="00000300000000000000" pitchFamily="2" charset="-127"/>
                <a:ea typeface="LIFEPLUS Light" panose="00000300000000000000" pitchFamily="2" charset="-127"/>
                <a:cs typeface="Arial" charset="0"/>
              </a:rPr>
              <a:t>본 대회 전장 확인 필요</a:t>
            </a:r>
          </a:p>
        </p:txBody>
      </p:sp>
    </p:spTree>
    <p:extLst>
      <p:ext uri="{BB962C8B-B14F-4D97-AF65-F5344CB8AC3E}">
        <p14:creationId xmlns:p14="http://schemas.microsoft.com/office/powerpoint/2010/main" val="248057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조편성표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6BABA74-846E-55C9-919A-37479784E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57159"/>
              </p:ext>
            </p:extLst>
          </p:nvPr>
        </p:nvGraphicFramePr>
        <p:xfrm>
          <a:off x="6177063" y="1125538"/>
          <a:ext cx="5689601" cy="3456000"/>
        </p:xfrm>
        <a:graphic>
          <a:graphicData uri="http://schemas.openxmlformats.org/drawingml/2006/table">
            <a:tbl>
              <a:tblPr firstRow="1" bandRow="1"/>
              <a:tblGrid>
                <a:gridCol w="766691">
                  <a:extLst>
                    <a:ext uri="{9D8B030D-6E8A-4147-A177-3AD203B41FA5}">
                      <a16:colId xmlns:a16="http://schemas.microsoft.com/office/drawing/2014/main" val="3271001546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2864468661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1970284553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3226806924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1791754265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3012833808"/>
                    </a:ext>
                  </a:extLst>
                </a:gridCol>
              </a:tblGrid>
              <a:tr h="288000">
                <a:tc gridSpan="6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5135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출발 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NEO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326474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성명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성명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9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002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11H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8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12H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11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023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13H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12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820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14H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13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367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15H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14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413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16H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684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17H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16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1313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18H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26633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A8C0A13-C329-2D94-3D88-1FA3D14C3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92980"/>
              </p:ext>
            </p:extLst>
          </p:nvPr>
        </p:nvGraphicFramePr>
        <p:xfrm>
          <a:off x="344588" y="1125538"/>
          <a:ext cx="5689601" cy="3456000"/>
        </p:xfrm>
        <a:graphic>
          <a:graphicData uri="http://schemas.openxmlformats.org/drawingml/2006/table">
            <a:tbl>
              <a:tblPr firstRow="1" bandRow="1"/>
              <a:tblGrid>
                <a:gridCol w="766691">
                  <a:extLst>
                    <a:ext uri="{9D8B030D-6E8A-4147-A177-3AD203B41FA5}">
                      <a16:colId xmlns:a16="http://schemas.microsoft.com/office/drawing/2014/main" val="3271001546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2864468661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1970284553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3226806924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1791754265"/>
                    </a:ext>
                  </a:extLst>
                </a:gridCol>
                <a:gridCol w="984582">
                  <a:extLst>
                    <a:ext uri="{9D8B030D-6E8A-4147-A177-3AD203B41FA5}">
                      <a16:colId xmlns:a16="http://schemas.microsoft.com/office/drawing/2014/main" val="3012833808"/>
                    </a:ext>
                  </a:extLst>
                </a:gridCol>
              </a:tblGrid>
              <a:tr h="288000">
                <a:tc gridSpan="6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 Course(Out)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95135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출발 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NEO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성명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성명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MBK CorpoS" panose="020B0503000000000000" pitchFamily="50" charset="-127"/>
                        <a:ea typeface="MBK CorpoS" panose="020B0503000000000000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1674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선수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선수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선수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3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선수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4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002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2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8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3H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3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023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4H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4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3367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5H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1423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6H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6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1413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7H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7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8684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8H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8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조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7953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381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9H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-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9309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6115F0-9F1B-2DE8-F396-448CB062DC39}"/>
              </a:ext>
            </a:extLst>
          </p:cNvPr>
          <p:cNvSpPr txBox="1"/>
          <p:nvPr/>
        </p:nvSpPr>
        <p:spPr>
          <a:xfrm>
            <a:off x="360850" y="4581551"/>
            <a:ext cx="2411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*</a:t>
            </a:r>
            <a:r>
              <a:rPr lang="ko-KR" altLang="en-US" sz="10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개회식 시 </a:t>
            </a:r>
            <a:r>
              <a:rPr lang="ko-KR" altLang="en-US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캡틴 직접 현장 조 추첨</a:t>
            </a:r>
            <a:endParaRPr lang="en-US" altLang="ko-KR" sz="1000" b="1" kern="1200" dirty="0">
              <a:ln>
                <a:noFill/>
              </a:ln>
              <a:solidFill>
                <a:schemeClr val="tx1"/>
              </a:solidFill>
              <a:latin typeface="LIFEPLUS Light" panose="00000300000000000000" pitchFamily="2" charset="-127"/>
              <a:ea typeface="LIFEPLUS Light" panose="00000300000000000000" pitchFamily="2" charset="-127"/>
              <a:cs typeface="+mn-cs"/>
            </a:endParaRPr>
          </a:p>
          <a:p>
            <a:r>
              <a:rPr lang="en-US" altLang="ko-KR" sz="10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*</a:t>
            </a:r>
            <a:r>
              <a:rPr lang="ko-KR" altLang="en-US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사장님 라운드 참여 시 </a:t>
            </a:r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1</a:t>
            </a:r>
            <a:r>
              <a:rPr lang="ko-KR" altLang="en-US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조 추가 필요</a:t>
            </a:r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/>
            </a:r>
            <a:b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</a:br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(</a:t>
            </a:r>
            <a:r>
              <a:rPr lang="ko-KR" altLang="en-US" sz="1000" b="1" dirty="0" err="1">
                <a:latin typeface="LIFEPLUS Light" panose="00000300000000000000" pitchFamily="2" charset="-127"/>
                <a:ea typeface="LIFEPLUS Light" panose="00000300000000000000" pitchFamily="2" charset="-127"/>
              </a:rPr>
              <a:t>티오프</a:t>
            </a:r>
            <a:r>
              <a:rPr lang="ko-KR" altLang="en-US" sz="1000" b="1" dirty="0">
                <a:latin typeface="LIFEPLUS Light" panose="00000300000000000000" pitchFamily="2" charset="-127"/>
                <a:ea typeface="LIFEPLUS Light" panose="00000300000000000000" pitchFamily="2" charset="-127"/>
              </a:rPr>
              <a:t> 시 별도 </a:t>
            </a:r>
            <a:r>
              <a:rPr lang="ko-KR" altLang="en-US" sz="1000" b="1" kern="1200" dirty="0" err="1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어나운스</a:t>
            </a:r>
            <a:r>
              <a:rPr lang="ko-KR" altLang="en-US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 진행</a:t>
            </a:r>
            <a:r>
              <a:rPr lang="en-US" altLang="ko-KR" sz="1000" b="1" kern="1200" dirty="0">
                <a:ln>
                  <a:noFill/>
                </a:ln>
                <a:solidFill>
                  <a:schemeClr val="tx1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64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82">
            <a:extLst>
              <a:ext uri="{FF2B5EF4-FFF2-40B4-BE49-F238E27FC236}">
                <a16:creationId xmlns:a16="http://schemas.microsoft.com/office/drawing/2014/main" id="{53427C8A-31C1-F33F-4EE6-03A3B66D6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5672"/>
              </p:ext>
            </p:extLst>
          </p:nvPr>
        </p:nvGraphicFramePr>
        <p:xfrm>
          <a:off x="907695" y="2219939"/>
          <a:ext cx="10204708" cy="31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815">
                  <a:extLst>
                    <a:ext uri="{9D8B030D-6E8A-4147-A177-3AD203B41FA5}">
                      <a16:colId xmlns:a16="http://schemas.microsoft.com/office/drawing/2014/main" val="3179042809"/>
                    </a:ext>
                  </a:extLst>
                </a:gridCol>
                <a:gridCol w="80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3593163784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6603729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1580701544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83998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b="1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5123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1UP</a:t>
                      </a:r>
                      <a:endParaRPr lang="en-US" altLang="ko-KR" sz="10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3645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93379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1742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42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1DN</a:t>
                      </a:r>
                      <a:endParaRPr lang="en-US" altLang="ko-KR" sz="1000" b="0" i="0" u="none" strike="noStrike" kern="1200" dirty="0">
                        <a:solidFill>
                          <a:srgbClr val="0042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4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86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49972"/>
              </p:ext>
            </p:extLst>
          </p:nvPr>
        </p:nvGraphicFramePr>
        <p:xfrm>
          <a:off x="695586" y="223328"/>
          <a:ext cx="5946579" cy="31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27">
                  <a:extLst>
                    <a:ext uri="{9D8B030D-6E8A-4147-A177-3AD203B41FA5}">
                      <a16:colId xmlns:a16="http://schemas.microsoft.com/office/drawing/2014/main" val="435560562"/>
                    </a:ext>
                  </a:extLst>
                </a:gridCol>
                <a:gridCol w="728327">
                  <a:extLst>
                    <a:ext uri="{9D8B030D-6E8A-4147-A177-3AD203B41FA5}">
                      <a16:colId xmlns:a16="http://schemas.microsoft.com/office/drawing/2014/main" val="2080581012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1658436542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3096784927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2656961717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2182681781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935629693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358203509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1040126911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34591762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664748544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597929567"/>
                    </a:ext>
                  </a:extLst>
                </a:gridCol>
                <a:gridCol w="408175">
                  <a:extLst>
                    <a:ext uri="{9D8B030D-6E8A-4147-A177-3AD203B41FA5}">
                      <a16:colId xmlns:a16="http://schemas.microsoft.com/office/drawing/2014/main" val="3822874130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lang="en-US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069976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OUT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 smtClean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8217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36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253613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0776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84473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1UP</a:t>
                      </a:r>
                      <a:endParaRPr lang="en-US" altLang="ko-KR" sz="10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1811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968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042093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42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1DN</a:t>
                      </a:r>
                      <a:endParaRPr lang="en-US" altLang="ko-KR" sz="1000" b="0" i="0" u="none" strike="noStrike" kern="1200" dirty="0">
                        <a:solidFill>
                          <a:srgbClr val="0042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997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64355" y="3324308"/>
          <a:ext cx="4477814" cy="31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7074">
                  <a:extLst>
                    <a:ext uri="{9D8B030D-6E8A-4147-A177-3AD203B41FA5}">
                      <a16:colId xmlns:a16="http://schemas.microsoft.com/office/drawing/2014/main" val="4178536217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2330894431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617382797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1438807292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4231198664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1097696293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1805759318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819284343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626517755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1803632753"/>
                    </a:ext>
                  </a:extLst>
                </a:gridCol>
                <a:gridCol w="407074">
                  <a:extLst>
                    <a:ext uri="{9D8B030D-6E8A-4147-A177-3AD203B41FA5}">
                      <a16:colId xmlns:a16="http://schemas.microsoft.com/office/drawing/2014/main" val="218736891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49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IN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200" b="1" dirty="0" smtClean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648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36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87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6785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5871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55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287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002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651095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695588" y="3324309"/>
          <a:ext cx="1468772" cy="3101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222">
                  <a:extLst>
                    <a:ext uri="{9D8B030D-6E8A-4147-A177-3AD203B41FA5}">
                      <a16:colId xmlns:a16="http://schemas.microsoft.com/office/drawing/2014/main" val="2240086606"/>
                    </a:ext>
                  </a:extLst>
                </a:gridCol>
                <a:gridCol w="624550">
                  <a:extLst>
                    <a:ext uri="{9D8B030D-6E8A-4147-A177-3AD203B41FA5}">
                      <a16:colId xmlns:a16="http://schemas.microsoft.com/office/drawing/2014/main" val="1389502969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96691"/>
                  </a:ext>
                </a:extLst>
              </a:tr>
              <a:tr h="54505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970780"/>
                  </a:ext>
                </a:extLst>
              </a:tr>
              <a:tr h="36502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747172"/>
                  </a:ext>
                </a:extLst>
              </a:tr>
              <a:tr h="351012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238193"/>
                  </a:ext>
                </a:extLst>
              </a:tr>
              <a:tr h="376446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715236"/>
                  </a:ext>
                </a:extLst>
              </a:tr>
              <a:tr h="3510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09752"/>
                  </a:ext>
                </a:extLst>
              </a:tr>
              <a:tr h="351012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392843"/>
                  </a:ext>
                </a:extLst>
              </a:tr>
              <a:tr h="385287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75093"/>
                  </a:ext>
                </a:extLst>
              </a:tr>
              <a:tr h="351012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309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24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738766" y="1483552"/>
          <a:ext cx="145665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153">
                  <a:extLst>
                    <a:ext uri="{9D8B030D-6E8A-4147-A177-3AD203B41FA5}">
                      <a16:colId xmlns:a16="http://schemas.microsoft.com/office/drawing/2014/main" val="1539655591"/>
                    </a:ext>
                  </a:extLst>
                </a:gridCol>
                <a:gridCol w="734501">
                  <a:extLst>
                    <a:ext uri="{9D8B030D-6E8A-4147-A177-3AD203B41FA5}">
                      <a16:colId xmlns:a16="http://schemas.microsoft.com/office/drawing/2014/main" val="289741860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147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58038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426128" y="1483552"/>
          <a:ext cx="1456654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27">
                  <a:extLst>
                    <a:ext uri="{9D8B030D-6E8A-4147-A177-3AD203B41FA5}">
                      <a16:colId xmlns:a16="http://schemas.microsoft.com/office/drawing/2014/main" val="3106623385"/>
                    </a:ext>
                  </a:extLst>
                </a:gridCol>
                <a:gridCol w="728327">
                  <a:extLst>
                    <a:ext uri="{9D8B030D-6E8A-4147-A177-3AD203B41FA5}">
                      <a16:colId xmlns:a16="http://schemas.microsoft.com/office/drawing/2014/main" val="134405726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0205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53695"/>
                  </a:ext>
                </a:extLst>
              </a:tr>
            </a:tbl>
          </a:graphicData>
        </a:graphic>
      </p:graphicFrame>
      <p:grpSp>
        <p:nvGrpSpPr>
          <p:cNvPr id="14" name="그룹 13"/>
          <p:cNvGrpSpPr/>
          <p:nvPr/>
        </p:nvGrpSpPr>
        <p:grpSpPr>
          <a:xfrm>
            <a:off x="5199966" y="1171177"/>
            <a:ext cx="1221616" cy="369332"/>
            <a:chOff x="5174799" y="659448"/>
            <a:chExt cx="1221616" cy="369332"/>
          </a:xfrm>
        </p:grpSpPr>
        <p:sp>
          <p:nvSpPr>
            <p:cNvPr id="8" name="직사각형 7"/>
            <p:cNvSpPr/>
            <p:nvPr/>
          </p:nvSpPr>
          <p:spPr>
            <a:xfrm>
              <a:off x="5174799" y="659448"/>
              <a:ext cx="1221616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174799" y="659448"/>
              <a:ext cx="1221616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pPr marL="3810" algn="ctr">
                <a:lnSpc>
                  <a:spcPct val="100000"/>
                </a:lnSpc>
                <a:spcBef>
                  <a:spcPts val="309"/>
                </a:spcBef>
              </a:pPr>
              <a:r>
                <a:rPr lang="en-US" altLang="ko-KR" b="1" dirty="0">
                  <a:solidFill>
                    <a:schemeClr val="accent2"/>
                  </a:solidFill>
                </a:rPr>
                <a:t>MATCH 1</a:t>
              </a:r>
              <a:endParaRPr lang="en-US" altLang="ko-KR" sz="1200" b="1" dirty="0">
                <a:solidFill>
                  <a:schemeClr val="accent2"/>
                </a:solidFill>
                <a:latin typeface="LIFEPLUS Light" panose="00000300000000000000" pitchFamily="2" charset="-127"/>
                <a:ea typeface="LIFEPLUS Light" panose="00000300000000000000" pitchFamily="2" charset="-127"/>
                <a:cs typeface="MBK CorporateS Light"/>
              </a:endParaRPr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1426128" y="1057013"/>
            <a:ext cx="900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426128" y="2608976"/>
            <a:ext cx="9001388" cy="1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426128" y="643878"/>
            <a:ext cx="805344" cy="3103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조</a:t>
            </a:r>
            <a:endParaRPr lang="ko-KR" altLang="en-US" dirty="0"/>
          </a:p>
        </p:txBody>
      </p:sp>
      <p:sp>
        <p:nvSpPr>
          <p:cNvPr id="20" name="순서도: 수행의 시작/종료 19"/>
          <p:cNvSpPr/>
          <p:nvPr/>
        </p:nvSpPr>
        <p:spPr>
          <a:xfrm>
            <a:off x="3464654" y="1667383"/>
            <a:ext cx="746620" cy="352337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1UP</a:t>
            </a:r>
            <a:endParaRPr lang="ko-KR" altLang="en-US" b="1" dirty="0"/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7299821" y="1667383"/>
            <a:ext cx="746620" cy="352337"/>
          </a:xfrm>
          <a:prstGeom prst="flowChartTerminator">
            <a:avLst/>
          </a:prstGeom>
          <a:solidFill>
            <a:srgbClr val="004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1DN</a:t>
            </a:r>
            <a:endParaRPr lang="ko-KR" altLang="en-US" b="1" dirty="0"/>
          </a:p>
        </p:txBody>
      </p:sp>
      <p:graphicFrame>
        <p:nvGraphicFramePr>
          <p:cNvPr id="22" name="object 82">
            <a:extLst>
              <a:ext uri="{FF2B5EF4-FFF2-40B4-BE49-F238E27FC236}">
                <a16:creationId xmlns:a16="http://schemas.microsoft.com/office/drawing/2014/main" id="{53427C8A-31C1-F33F-4EE6-03A3B66D64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306" y="2949781"/>
          <a:ext cx="10204708" cy="310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815">
                  <a:extLst>
                    <a:ext uri="{9D8B030D-6E8A-4147-A177-3AD203B41FA5}">
                      <a16:colId xmlns:a16="http://schemas.microsoft.com/office/drawing/2014/main" val="3179042809"/>
                    </a:ext>
                  </a:extLst>
                </a:gridCol>
                <a:gridCol w="80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3593163784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266037297"/>
                    </a:ext>
                  </a:extLst>
                </a:gridCol>
                <a:gridCol w="452162">
                  <a:extLst>
                    <a:ext uri="{9D8B030D-6E8A-4147-A177-3AD203B41FA5}">
                      <a16:colId xmlns:a16="http://schemas.microsoft.com/office/drawing/2014/main" val="1580701544"/>
                    </a:ext>
                  </a:extLst>
                </a:gridCol>
              </a:tblGrid>
              <a:tr h="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Times New Roman"/>
                        </a:rPr>
                        <a:t>HOLE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West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 Course(Out)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East Course(In)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>
                        <a:solidFill>
                          <a:schemeClr val="bg1"/>
                        </a:solidFill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합계</a:t>
                      </a:r>
                      <a:endParaRPr lang="en-US" altLang="ko-KR"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183998"/>
                  </a:ext>
                </a:extLst>
              </a:tr>
              <a:tr h="36000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2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9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10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11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12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marR="212725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13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14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15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16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17</a:t>
                      </a:r>
                      <a:endParaRPr sz="1200" b="1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18</a:t>
                      </a:r>
                      <a:endParaRPr sz="1200" b="1" dirty="0">
                        <a:solidFill>
                          <a:schemeClr val="bg1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81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32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050">
                        <a:latin typeface="MBK CorpoS" panose="020B0503000000000000" pitchFamily="50" charset="-127"/>
                        <a:ea typeface="MBK CorpoS" panose="020B0503000000000000" pitchFamily="50" charset="-127"/>
                        <a:cs typeface="MBK CorporateS Light"/>
                      </a:endParaRPr>
                    </a:p>
                  </a:txBody>
                  <a:tcPr marL="0" marR="0" marT="38100" marB="0"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100" b="1" i="0" kern="1200" dirty="0" smtClean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1</a:t>
                      </a:r>
                      <a:endParaRPr sz="900" b="1" dirty="0">
                        <a:solidFill>
                          <a:schemeClr val="accent2"/>
                        </a:solidFill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pc="-5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Par</a:t>
                      </a:r>
                      <a:endParaRPr lang="en-US" altLang="ko-KR" sz="1200" dirty="0" smtClean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3</a:t>
                      </a:r>
                      <a:endParaRPr sz="100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4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5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sz="1000" b="1" dirty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72</a:t>
                      </a:r>
                      <a:endParaRPr sz="1000" b="1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CLASSIC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라이언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3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2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err="1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어피치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4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51232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lang="ko-KR" altLang="en-US" sz="1000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chemeClr val="accent2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1UP</a:t>
                      </a:r>
                      <a:endParaRPr lang="en-US" altLang="ko-KR" sz="1000" b="0" i="0" u="none" strike="noStrike" kern="1200" dirty="0">
                        <a:solidFill>
                          <a:schemeClr val="accent2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73645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Team </a:t>
                      </a:r>
                    </a:p>
                    <a:p>
                      <a:pPr marL="381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</a:rPr>
                        <a:t>NEO</a:t>
                      </a: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200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춘식이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93379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ko-KR" altLang="en-US" sz="1000" dirty="0" smtClean="0"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MBK CorporateS Light"/>
                        </a:rPr>
                        <a:t>튜브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5</a:t>
                      </a: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17426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lang="en-US" altLang="ko-KR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</a:t>
                      </a: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endParaRPr sz="1000" dirty="0"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MBK CorporateS Light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kern="1200" dirty="0" smtClean="0">
                          <a:solidFill>
                            <a:srgbClr val="004200"/>
                          </a:solidFill>
                          <a:effectLst/>
                          <a:latin typeface="LIFEPLUS Light" panose="00000300000000000000" pitchFamily="2" charset="-127"/>
                          <a:ea typeface="LIFEPLUS Light" panose="00000300000000000000" pitchFamily="2" charset="-127"/>
                          <a:cs typeface="+mn-cs"/>
                        </a:rPr>
                        <a:t>1DN</a:t>
                      </a:r>
                      <a:endParaRPr lang="en-US" altLang="ko-KR" sz="1000" b="0" i="0" u="none" strike="noStrike" kern="1200" dirty="0">
                        <a:solidFill>
                          <a:srgbClr val="0042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6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6099" marR="6099" marT="609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814" rtl="0" eaLnBrk="1" fontAlgn="auto" latinLnBrk="0" hangingPunct="1">
                        <a:lnSpc>
                          <a:spcPct val="100000"/>
                        </a:lnSpc>
                        <a:spcBef>
                          <a:spcPts val="30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LIFEPLUS Light" panose="00000300000000000000" pitchFamily="2" charset="-127"/>
                        <a:ea typeface="LIFEPLUS Light" panose="00000300000000000000" pitchFamily="2" charset="-127"/>
                        <a:cs typeface="+mn-cs"/>
                      </a:endParaRPr>
                    </a:p>
                  </a:txBody>
                  <a:tcPr marL="0" marR="0" marT="39369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4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463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5rpSaoKkKVnob96nIWK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0I66vy.EWDO1ev4_h69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3UwdXsPUqQBDytdOoqHQ"/>
</p:tagLst>
</file>

<file path=ppt/theme/theme1.xml><?xml version="1.0" encoding="utf-8"?>
<a:theme xmlns:a="http://schemas.openxmlformats.org/drawingml/2006/main" name="20140415_Template">
  <a:themeElements>
    <a:clrScheme name="HW">
      <a:dk1>
        <a:srgbClr val="000000"/>
      </a:dk1>
      <a:lt1>
        <a:srgbClr val="FFFFFF"/>
      </a:lt1>
      <a:dk2>
        <a:srgbClr val="000000"/>
      </a:dk2>
      <a:lt2>
        <a:srgbClr val="BFBFBF"/>
      </a:lt2>
      <a:accent1>
        <a:srgbClr val="595959"/>
      </a:accent1>
      <a:accent2>
        <a:srgbClr val="F37321"/>
      </a:accent2>
      <a:accent3>
        <a:srgbClr val="BFBFBF"/>
      </a:accent3>
      <a:accent4>
        <a:srgbClr val="FFFFFF"/>
      </a:accent4>
      <a:accent5>
        <a:srgbClr val="FFFFFF"/>
      </a:accent5>
      <a:accent6>
        <a:srgbClr val="FFFFFF"/>
      </a:accent6>
      <a:hlink>
        <a:srgbClr val="0070C0"/>
      </a:hlink>
      <a:folHlink>
        <a:srgbClr val="0070C0"/>
      </a:folHlink>
    </a:clrScheme>
    <a:fontScheme name="HW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200" dirty="0">
            <a:latin typeface="LIFEPLUS Light" panose="00000300000000000000" pitchFamily="2" charset="-127"/>
            <a:ea typeface="LIFEPLUS Light" panose="00000300000000000000" pitchFamily="2" charset="-127"/>
            <a:cs typeface="Arial" charset="0"/>
          </a:defRPr>
        </a:defPPr>
      </a:lstStyle>
    </a:spDef>
    <a:lnDef>
      <a:spPr bwMode="auto">
        <a:solidFill>
          <a:schemeClr val="bg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vert="horz" wrap="none" tIns="54000" bIns="54000" rtlCol="0" anchor="t">
        <a:spAutoFit/>
      </a:bodyPr>
      <a:lstStyle>
        <a:defPPr eaLnBrk="0" hangingPunct="0">
          <a:buClr>
            <a:schemeClr val="accent1"/>
          </a:buClr>
          <a:buSzPct val="65000"/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82B5CA"/>
        </a:dk2>
        <a:lt2>
          <a:srgbClr val="669933"/>
        </a:lt2>
        <a:accent1>
          <a:srgbClr val="660033"/>
        </a:accent1>
        <a:accent2>
          <a:srgbClr val="067875"/>
        </a:accent2>
        <a:accent3>
          <a:srgbClr val="FFFFFF"/>
        </a:accent3>
        <a:accent4>
          <a:srgbClr val="000000"/>
        </a:accent4>
        <a:accent5>
          <a:srgbClr val="B8AAAD"/>
        </a:accent5>
        <a:accent6>
          <a:srgbClr val="056C69"/>
        </a:accent6>
        <a:hlink>
          <a:srgbClr val="FEC024"/>
        </a:hlink>
        <a:folHlink>
          <a:srgbClr val="1749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3399"/>
        </a:dk2>
        <a:lt2>
          <a:srgbClr val="CCFF99"/>
        </a:lt2>
        <a:accent1>
          <a:srgbClr val="008000"/>
        </a:accent1>
        <a:accent2>
          <a:srgbClr val="FFCC66"/>
        </a:accent2>
        <a:accent3>
          <a:srgbClr val="AAADCA"/>
        </a:accent3>
        <a:accent4>
          <a:srgbClr val="DADADA"/>
        </a:accent4>
        <a:accent5>
          <a:srgbClr val="AAC0AA"/>
        </a:accent5>
        <a:accent6>
          <a:srgbClr val="E7B95C"/>
        </a:accent6>
        <a:hlink>
          <a:srgbClr val="0099CC"/>
        </a:hlink>
        <a:folHlink>
          <a:srgbClr val="99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FF"/>
        </a:lt1>
        <a:dk2>
          <a:srgbClr val="99E4FF"/>
        </a:dk2>
        <a:lt2>
          <a:srgbClr val="3AB721"/>
        </a:lt2>
        <a:accent1>
          <a:srgbClr val="CC3300"/>
        </a:accent1>
        <a:accent2>
          <a:srgbClr val="00ACA8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009B98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0000"/>
        </a:dk1>
        <a:lt1>
          <a:srgbClr val="FFFFFF"/>
        </a:lt1>
        <a:dk2>
          <a:srgbClr val="82B5CA"/>
        </a:dk2>
        <a:lt2>
          <a:srgbClr val="067875"/>
        </a:lt2>
        <a:accent1>
          <a:srgbClr val="660033"/>
        </a:accent1>
        <a:accent2>
          <a:srgbClr val="FEC024"/>
        </a:accent2>
        <a:accent3>
          <a:srgbClr val="FFFFFF"/>
        </a:accent3>
        <a:accent4>
          <a:srgbClr val="000000"/>
        </a:accent4>
        <a:accent5>
          <a:srgbClr val="B8AAAD"/>
        </a:accent5>
        <a:accent6>
          <a:srgbClr val="E6AE20"/>
        </a:accent6>
        <a:hlink>
          <a:srgbClr val="17496F"/>
        </a:hlink>
        <a:folHlink>
          <a:srgbClr val="66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7">
        <a:dk1>
          <a:srgbClr val="000000"/>
        </a:dk1>
        <a:lt1>
          <a:srgbClr val="FFFFFF"/>
        </a:lt1>
        <a:dk2>
          <a:srgbClr val="FAE3A4"/>
        </a:dk2>
        <a:lt2>
          <a:srgbClr val="067875"/>
        </a:lt2>
        <a:accent1>
          <a:srgbClr val="17496F"/>
        </a:accent1>
        <a:accent2>
          <a:srgbClr val="82B5CA"/>
        </a:accent2>
        <a:accent3>
          <a:srgbClr val="FFFFFF"/>
        </a:accent3>
        <a:accent4>
          <a:srgbClr val="000000"/>
        </a:accent4>
        <a:accent5>
          <a:srgbClr val="ABB1BB"/>
        </a:accent5>
        <a:accent6>
          <a:srgbClr val="75A4B7"/>
        </a:accent6>
        <a:hlink>
          <a:srgbClr val="6490CB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8">
        <a:dk1>
          <a:srgbClr val="000000"/>
        </a:dk1>
        <a:lt1>
          <a:srgbClr val="FFFFFF"/>
        </a:lt1>
        <a:dk2>
          <a:srgbClr val="FAE3A4"/>
        </a:dk2>
        <a:lt2>
          <a:srgbClr val="067875"/>
        </a:lt2>
        <a:accent1>
          <a:srgbClr val="17496F"/>
        </a:accent1>
        <a:accent2>
          <a:srgbClr val="6490CB"/>
        </a:accent2>
        <a:accent3>
          <a:srgbClr val="FFFFFF"/>
        </a:accent3>
        <a:accent4>
          <a:srgbClr val="000000"/>
        </a:accent4>
        <a:accent5>
          <a:srgbClr val="ABB1BB"/>
        </a:accent5>
        <a:accent6>
          <a:srgbClr val="5A82B8"/>
        </a:accent6>
        <a:hlink>
          <a:srgbClr val="82B5CA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9">
        <a:dk1>
          <a:srgbClr val="000000"/>
        </a:dk1>
        <a:lt1>
          <a:srgbClr val="FFFFFF"/>
        </a:lt1>
        <a:dk2>
          <a:srgbClr val="FAE3A4"/>
        </a:dk2>
        <a:lt2>
          <a:srgbClr val="067875"/>
        </a:lt2>
        <a:accent1>
          <a:srgbClr val="17496F"/>
        </a:accent1>
        <a:accent2>
          <a:srgbClr val="ADC2D3"/>
        </a:accent2>
        <a:accent3>
          <a:srgbClr val="FFFFFF"/>
        </a:accent3>
        <a:accent4>
          <a:srgbClr val="000000"/>
        </a:accent4>
        <a:accent5>
          <a:srgbClr val="ABB1BB"/>
        </a:accent5>
        <a:accent6>
          <a:srgbClr val="9CB0BF"/>
        </a:accent6>
        <a:hlink>
          <a:srgbClr val="82B5CA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0">
        <a:dk1>
          <a:srgbClr val="000000"/>
        </a:dk1>
        <a:lt1>
          <a:srgbClr val="FFFFFF"/>
        </a:lt1>
        <a:dk2>
          <a:srgbClr val="BCD1B3"/>
        </a:dk2>
        <a:lt2>
          <a:srgbClr val="067875"/>
        </a:lt2>
        <a:accent1>
          <a:srgbClr val="17496F"/>
        </a:accent1>
        <a:accent2>
          <a:srgbClr val="ADC2D3"/>
        </a:accent2>
        <a:accent3>
          <a:srgbClr val="FFFFFF"/>
        </a:accent3>
        <a:accent4>
          <a:srgbClr val="000000"/>
        </a:accent4>
        <a:accent5>
          <a:srgbClr val="ABB1BB"/>
        </a:accent5>
        <a:accent6>
          <a:srgbClr val="9CB0BF"/>
        </a:accent6>
        <a:hlink>
          <a:srgbClr val="82B5CA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FB13B6CCD0CE40A0EBACA77B6CF7B5" ma:contentTypeVersion="16" ma:contentTypeDescription="Create a new document." ma:contentTypeScope="" ma:versionID="83fd1c3d35f8346f550d89925af81b49">
  <xsd:schema xmlns:xsd="http://www.w3.org/2001/XMLSchema" xmlns:xs="http://www.w3.org/2001/XMLSchema" xmlns:p="http://schemas.microsoft.com/office/2006/metadata/properties" xmlns:ns3="5eade1f1-596b-4709-ae0b-25530230d9e0" xmlns:ns4="de96cd99-5c6d-42f9-89f0-da575a16f57f" targetNamespace="http://schemas.microsoft.com/office/2006/metadata/properties" ma:root="true" ma:fieldsID="3e857438db7b14fecc281af9e71a92bf" ns3:_="" ns4:_="">
    <xsd:import namespace="5eade1f1-596b-4709-ae0b-25530230d9e0"/>
    <xsd:import namespace="de96cd99-5c6d-42f9-89f0-da575a16f5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ade1f1-596b-4709-ae0b-25530230d9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96cd99-5c6d-42f9-89f0-da575a16f5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ade1f1-596b-4709-ae0b-25530230d9e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297E6C-F6E7-43C1-AC8E-1306F7C89F07}">
  <ds:schemaRefs>
    <ds:schemaRef ds:uri="5eade1f1-596b-4709-ae0b-25530230d9e0"/>
    <ds:schemaRef ds:uri="de96cd99-5c6d-42f9-89f0-da575a16f5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03E4E9-E35D-4238-858C-F7AC027FE926}">
  <ds:schemaRefs>
    <ds:schemaRef ds:uri="http://schemas.microsoft.com/office/2006/metadata/properties"/>
    <ds:schemaRef ds:uri="de96cd99-5c6d-42f9-89f0-da575a16f57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5eade1f1-596b-4709-ae0b-25530230d9e0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0617A37-FBBC-483F-AD46-E5E3ED2A01B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9c00109-0cc4-4696-a37f-f508549773f6}" enabled="1" method="Standard" siteId="{d1eef0de-ce65-4ffc-8826-8306735bccb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7741</TotalTime>
  <Words>832</Words>
  <Application>Microsoft Office PowerPoint</Application>
  <PresentationFormat>와이드스크린</PresentationFormat>
  <Paragraphs>471</Paragraphs>
  <Slides>10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5" baseType="lpstr">
      <vt:lpstr>HG꼬딕씨 40g</vt:lpstr>
      <vt:lpstr>HG꼬딕씨 60g</vt:lpstr>
      <vt:lpstr>LIFEPLUS Bold</vt:lpstr>
      <vt:lpstr>LIFEPLUS Light</vt:lpstr>
      <vt:lpstr>LIFEPLUS 본문 Medium</vt:lpstr>
      <vt:lpstr>MBK CorporateS Light</vt:lpstr>
      <vt:lpstr>나눔고딕</vt:lpstr>
      <vt:lpstr>나눔고딕 ExtraBold</vt:lpstr>
      <vt:lpstr>돋움</vt:lpstr>
      <vt:lpstr>맑은 고딕</vt:lpstr>
      <vt:lpstr>Arial</vt:lpstr>
      <vt:lpstr>Times New Roman</vt:lpstr>
      <vt:lpstr>Wingdings</vt:lpstr>
      <vt:lpstr>20140415_Template</vt:lpstr>
      <vt:lpstr>think-cell Slide</vt:lpstr>
      <vt:lpstr>PowerPoint 프레젠테이션</vt:lpstr>
      <vt:lpstr>대회 엠블럼</vt:lpstr>
      <vt:lpstr>대회 엠블럼_팀 로고</vt:lpstr>
      <vt:lpstr>대회 개요</vt:lpstr>
      <vt:lpstr>대회 장소</vt:lpstr>
      <vt:lpstr>조편성표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한화생명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HANWHALIFE</dc:creator>
  <cp:lastModifiedBy>unbiz</cp:lastModifiedBy>
  <cp:revision>922</cp:revision>
  <cp:lastPrinted>2024-07-02T08:16:54Z</cp:lastPrinted>
  <dcterms:created xsi:type="dcterms:W3CDTF">2023-12-04T06:23:38Z</dcterms:created>
  <dcterms:modified xsi:type="dcterms:W3CDTF">2024-07-24T05:37:56Z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0x010100C4FB13B6CCD0CE40A0EBACA77B6CF7B5</vt:lpwstr>
  </property>
  <property fmtid="{D5CDD505-2E9C-101B-9397-08002B2CF9AE}" pid="3" name="MediaServiceImageTags">
    <vt:lpwstr/>
  </property>
</Properties>
</file>