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93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706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7631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7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084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527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07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65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6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760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2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7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75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5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1CD0157-CB83-4692-B15E-38AC444C0F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C5D8-14EF-45FF-BE7C-B7235BBE046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9732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Diario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Kevin Alejandro mazo misas 11.1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92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Pida que </a:t>
            </a:r>
            <a:r>
              <a:rPr lang="es-MX" sz="2000" dirty="0" err="1" smtClean="0"/>
              <a:t>gemini</a:t>
            </a:r>
            <a:r>
              <a:rPr lang="es-MX" sz="2000" dirty="0" smtClean="0"/>
              <a:t> cli, guarde en el repositorio propio el proyecto</a:t>
            </a:r>
          </a:p>
          <a:p>
            <a:r>
              <a:rPr lang="es-MX" sz="2000" dirty="0" err="1" smtClean="0"/>
              <a:t>Entregr</a:t>
            </a:r>
            <a:r>
              <a:rPr lang="es-MX" sz="2000" dirty="0" smtClean="0"/>
              <a:t> el diario en </a:t>
            </a:r>
            <a:r>
              <a:rPr lang="es-MX" sz="2000" dirty="0" err="1" smtClean="0"/>
              <a:t>pwer</a:t>
            </a:r>
            <a:r>
              <a:rPr lang="es-MX" sz="2000" dirty="0" smtClean="0"/>
              <a:t> </a:t>
            </a:r>
            <a:r>
              <a:rPr lang="es-MX" sz="2000" dirty="0" err="1" smtClean="0"/>
              <a:t>point</a:t>
            </a:r>
            <a:r>
              <a:rPr lang="es-MX" sz="2000" dirty="0" smtClean="0"/>
              <a:t> con: </a:t>
            </a:r>
          </a:p>
          <a:p>
            <a:r>
              <a:rPr lang="es-MX" sz="2000" dirty="0" err="1" smtClean="0"/>
              <a:t>git</a:t>
            </a:r>
            <a:r>
              <a:rPr lang="es-MX" sz="2000" dirty="0" smtClean="0"/>
              <a:t>  .</a:t>
            </a:r>
          </a:p>
          <a:p>
            <a:r>
              <a:rPr lang="es-MX" sz="2000" dirty="0" err="1" smtClean="0"/>
              <a:t>github</a:t>
            </a:r>
            <a:r>
              <a:rPr lang="es-MX" sz="2000" dirty="0" smtClean="0"/>
              <a:t>  .</a:t>
            </a:r>
          </a:p>
          <a:p>
            <a:r>
              <a:rPr lang="es-MX" sz="2000" dirty="0" err="1" smtClean="0"/>
              <a:t>gemini</a:t>
            </a:r>
            <a:r>
              <a:rPr lang="es-MX" sz="2000" dirty="0" smtClean="0"/>
              <a:t>  .</a:t>
            </a:r>
          </a:p>
          <a:p>
            <a:r>
              <a:rPr lang="es-MX" sz="2000" dirty="0" smtClean="0"/>
              <a:t>Web</a:t>
            </a:r>
          </a:p>
          <a:p>
            <a:r>
              <a:rPr lang="es-MX" sz="2000" dirty="0" smtClean="0"/>
              <a:t> chat</a:t>
            </a:r>
          </a:p>
          <a:p>
            <a:r>
              <a:rPr lang="es-MX" sz="2000" dirty="0" smtClean="0"/>
              <a:t>Repositorio  .</a:t>
            </a:r>
          </a:p>
          <a:p>
            <a:r>
              <a:rPr lang="es-MX" sz="2000" dirty="0" smtClean="0"/>
              <a:t>Web imagen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51214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6000" dirty="0" smtClean="0"/>
              <a:t>GIT</a:t>
            </a:r>
            <a:endParaRPr lang="en-US" sz="6000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5325" y="3078956"/>
            <a:ext cx="2143125" cy="214312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311964" y="1718193"/>
            <a:ext cx="98066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Git</a:t>
            </a:r>
            <a:r>
              <a:rPr lang="es-MX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es un software de control de versiones diseñado por </a:t>
            </a:r>
            <a:r>
              <a:rPr lang="es-MX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Linus</a:t>
            </a:r>
            <a:r>
              <a:rPr lang="es-MX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 </a:t>
            </a:r>
            <a:r>
              <a:rPr lang="es-MX" b="0" i="0" dirty="0" err="1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Torvalds</a:t>
            </a:r>
            <a:r>
              <a:rPr lang="es-MX" b="0" i="0" dirty="0" smtClean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Google Sans"/>
              </a:rPr>
              <a:t>, pensando en la eficiencia, la confiabilidad y compatibilidad del mantenimiento de versiones de aplicaciones cuando estas tienen un gran número de archivos de código fuente.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49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REGISTRO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171" y="2052638"/>
            <a:ext cx="8015433" cy="4195762"/>
          </a:xfrm>
        </p:spPr>
      </p:pic>
    </p:spTree>
    <p:extLst>
      <p:ext uri="{BB962C8B-B14F-4D97-AF65-F5344CB8AC3E}">
        <p14:creationId xmlns:p14="http://schemas.microsoft.com/office/powerpoint/2010/main" val="2500958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REPOSITORIO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78" y="1690688"/>
            <a:ext cx="11123777" cy="4272790"/>
          </a:xfrm>
        </p:spPr>
      </p:pic>
      <p:sp>
        <p:nvSpPr>
          <p:cNvPr id="5" name="Rectángulo 4"/>
          <p:cNvSpPr/>
          <p:nvPr/>
        </p:nvSpPr>
        <p:spPr>
          <a:xfrm>
            <a:off x="4200939" y="6208065"/>
            <a:ext cx="32600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https://github.com/kkevin118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23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GEMINI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24956"/>
            <a:ext cx="8947150" cy="3251125"/>
          </a:xfrm>
        </p:spPr>
      </p:pic>
    </p:spTree>
    <p:extLst>
      <p:ext uri="{BB962C8B-B14F-4D97-AF65-F5344CB8AC3E}">
        <p14:creationId xmlns:p14="http://schemas.microsoft.com/office/powerpoint/2010/main" val="1121515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341" y="1690688"/>
            <a:ext cx="8312640" cy="4486275"/>
          </a:xfrm>
        </p:spPr>
      </p:pic>
    </p:spTree>
    <p:extLst>
      <p:ext uri="{BB962C8B-B14F-4D97-AF65-F5344CB8AC3E}">
        <p14:creationId xmlns:p14="http://schemas.microsoft.com/office/powerpoint/2010/main" val="1931880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Web imagen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38" y="2052638"/>
            <a:ext cx="8288299" cy="4195762"/>
          </a:xfrm>
        </p:spPr>
      </p:pic>
    </p:spTree>
    <p:extLst>
      <p:ext uri="{BB962C8B-B14F-4D97-AF65-F5344CB8AC3E}">
        <p14:creationId xmlns:p14="http://schemas.microsoft.com/office/powerpoint/2010/main" val="32638396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248</TotalTime>
  <Words>89</Words>
  <Application>Microsoft Office PowerPoint</Application>
  <PresentationFormat>Panorámica</PresentationFormat>
  <Paragraphs>19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Google Sans</vt:lpstr>
      <vt:lpstr>Wingdings 3</vt:lpstr>
      <vt:lpstr>Ion</vt:lpstr>
      <vt:lpstr>Diario</vt:lpstr>
      <vt:lpstr>Presentación de PowerPoint</vt:lpstr>
      <vt:lpstr>GIT</vt:lpstr>
      <vt:lpstr>REGISTRO</vt:lpstr>
      <vt:lpstr>REPOSITORIO</vt:lpstr>
      <vt:lpstr>GEMINI</vt:lpstr>
      <vt:lpstr>web</vt:lpstr>
      <vt:lpstr>Web imagen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Estudiante</dc:creator>
  <cp:lastModifiedBy>Estudiante</cp:lastModifiedBy>
  <cp:revision>6</cp:revision>
  <dcterms:created xsi:type="dcterms:W3CDTF">2025-08-26T18:37:25Z</dcterms:created>
  <dcterms:modified xsi:type="dcterms:W3CDTF">2025-08-26T22:45:44Z</dcterms:modified>
</cp:coreProperties>
</file>