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93" r:id="rId5"/>
    <p:sldId id="295" r:id="rId6"/>
    <p:sldId id="296" r:id="rId7"/>
    <p:sldId id="297" r:id="rId8"/>
    <p:sldId id="298" r:id="rId9"/>
    <p:sldId id="299" r:id="rId10"/>
    <p:sldId id="317" r:id="rId11"/>
    <p:sldId id="316" r:id="rId12"/>
    <p:sldId id="300" r:id="rId13"/>
    <p:sldId id="318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2" r:id="rId25"/>
    <p:sldId id="313" r:id="rId26"/>
    <p:sldId id="314" r:id="rId27"/>
    <p:sldId id="311" r:id="rId28"/>
    <p:sldId id="31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CCE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1C9B5-756E-FC37-8CBF-4A180EC2D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28D2C-189A-A14A-83D8-9BEDE9BDF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05A51F-D104-4420-F371-BB47BA846CA5}"/>
              </a:ext>
            </a:extLst>
          </p:cNvPr>
          <p:cNvSpPr/>
          <p:nvPr userDrawn="1"/>
        </p:nvSpPr>
        <p:spPr>
          <a:xfrm rot="5400000">
            <a:off x="7960820" y="3300152"/>
            <a:ext cx="6858000" cy="257695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262B05-7F1B-BA05-4D1B-46C7B8D0E3E6}"/>
              </a:ext>
            </a:extLst>
          </p:cNvPr>
          <p:cNvSpPr/>
          <p:nvPr userDrawn="1"/>
        </p:nvSpPr>
        <p:spPr>
          <a:xfrm>
            <a:off x="0" y="5962130"/>
            <a:ext cx="12192000" cy="257695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DA06D45-452D-3A99-894E-C1736189000A}"/>
              </a:ext>
            </a:extLst>
          </p:cNvPr>
          <p:cNvGrpSpPr/>
          <p:nvPr userDrawn="1"/>
        </p:nvGrpSpPr>
        <p:grpSpPr>
          <a:xfrm>
            <a:off x="11369035" y="6059977"/>
            <a:ext cx="798022" cy="798023"/>
            <a:chOff x="11369035" y="6059977"/>
            <a:chExt cx="798022" cy="79802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9EE1EC3-DD59-8A4C-5679-2241D12F1345}"/>
                </a:ext>
              </a:extLst>
            </p:cNvPr>
            <p:cNvSpPr/>
            <p:nvPr userDrawn="1"/>
          </p:nvSpPr>
          <p:spPr>
            <a:xfrm>
              <a:off x="11369035" y="6325985"/>
              <a:ext cx="532015" cy="532015"/>
            </a:xfrm>
            <a:prstGeom prst="ellipse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88AFFAE-CE08-63EB-2952-0BFB57D60202}"/>
                </a:ext>
              </a:extLst>
            </p:cNvPr>
            <p:cNvSpPr/>
            <p:nvPr userDrawn="1"/>
          </p:nvSpPr>
          <p:spPr>
            <a:xfrm>
              <a:off x="11635042" y="6059977"/>
              <a:ext cx="532015" cy="532015"/>
            </a:xfrm>
            <a:prstGeom prst="ellipse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A9CC4A8-0854-C544-22A5-1203D9C4C8E0}"/>
              </a:ext>
            </a:extLst>
          </p:cNvPr>
          <p:cNvGrpSpPr/>
          <p:nvPr userDrawn="1"/>
        </p:nvGrpSpPr>
        <p:grpSpPr>
          <a:xfrm rot="5400000">
            <a:off x="11345479" y="199650"/>
            <a:ext cx="798022" cy="798023"/>
            <a:chOff x="11369035" y="33249"/>
            <a:chExt cx="798022" cy="79802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A9902F3-B2AB-8B2E-0723-58E3F74637BA}"/>
                </a:ext>
              </a:extLst>
            </p:cNvPr>
            <p:cNvSpPr/>
            <p:nvPr userDrawn="1"/>
          </p:nvSpPr>
          <p:spPr>
            <a:xfrm>
              <a:off x="11369035" y="299257"/>
              <a:ext cx="532015" cy="532015"/>
            </a:xfrm>
            <a:prstGeom prst="ellipse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B31CD58-F988-6A7E-39AE-743394CAE2D7}"/>
                </a:ext>
              </a:extLst>
            </p:cNvPr>
            <p:cNvSpPr/>
            <p:nvPr userDrawn="1"/>
          </p:nvSpPr>
          <p:spPr>
            <a:xfrm>
              <a:off x="11635042" y="33249"/>
              <a:ext cx="532015" cy="532015"/>
            </a:xfrm>
            <a:prstGeom prst="ellipse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36A10A3-07E3-58CB-EED3-E14DEE1FACE0}"/>
              </a:ext>
            </a:extLst>
          </p:cNvPr>
          <p:cNvGrpSpPr/>
          <p:nvPr userDrawn="1"/>
        </p:nvGrpSpPr>
        <p:grpSpPr>
          <a:xfrm rot="16200000">
            <a:off x="54038" y="6014085"/>
            <a:ext cx="798022" cy="798023"/>
            <a:chOff x="1" y="199649"/>
            <a:chExt cx="798022" cy="79802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1BFDB88-039E-D5FD-165A-E3B348AE7DE8}"/>
                </a:ext>
              </a:extLst>
            </p:cNvPr>
            <p:cNvSpPr/>
            <p:nvPr userDrawn="1"/>
          </p:nvSpPr>
          <p:spPr>
            <a:xfrm>
              <a:off x="1" y="465657"/>
              <a:ext cx="532015" cy="532015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D1341A2-1417-E981-3237-1F8C96C22D4F}"/>
                </a:ext>
              </a:extLst>
            </p:cNvPr>
            <p:cNvSpPr/>
            <p:nvPr userDrawn="1"/>
          </p:nvSpPr>
          <p:spPr>
            <a:xfrm>
              <a:off x="266008" y="199649"/>
              <a:ext cx="532015" cy="532015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45E18AB-A775-A076-CC2F-0E72FBAB5ADC}"/>
                </a:ext>
              </a:extLst>
            </p:cNvPr>
            <p:cNvSpPr/>
            <p:nvPr userDrawn="1"/>
          </p:nvSpPr>
          <p:spPr>
            <a:xfrm>
              <a:off x="344979" y="280873"/>
              <a:ext cx="374072" cy="374072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6D47FF0-CE3F-3CF2-1329-EB4E9EEB39C2}"/>
                </a:ext>
              </a:extLst>
            </p:cNvPr>
            <p:cNvSpPr/>
            <p:nvPr userDrawn="1"/>
          </p:nvSpPr>
          <p:spPr>
            <a:xfrm>
              <a:off x="78971" y="547976"/>
              <a:ext cx="374072" cy="374072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02ADD14-B45C-F293-8CF0-65E28BCE7B6F}"/>
                </a:ext>
              </a:extLst>
            </p:cNvPr>
            <p:cNvCxnSpPr>
              <a:cxnSpLocks/>
              <a:stCxn id="26" idx="1"/>
              <a:endCxn id="27" idx="1"/>
            </p:cNvCxnSpPr>
            <p:nvPr userDrawn="1"/>
          </p:nvCxnSpPr>
          <p:spPr>
            <a:xfrm flipV="1">
              <a:off x="77913" y="277561"/>
              <a:ext cx="266007" cy="266008"/>
            </a:xfrm>
            <a:prstGeom prst="line">
              <a:avLst/>
            </a:prstGeom>
            <a:ln w="28575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345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DFA9F-56C8-9DCB-A00D-FFDA1DEC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D69F8-D48F-F3A1-FBEB-552B031B0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19781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E088CD-947E-75BD-34C7-263F0B4C4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515600" y="1147154"/>
            <a:ext cx="1676400" cy="569358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BE18C-6C0F-1A2D-6D47-920B28D5B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4454" y="1147156"/>
            <a:ext cx="9353204" cy="5693584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1025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EAB3E-9C9E-98EB-7B95-3A1A8944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8C633-221E-00AA-F5C0-AF46ED32F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5960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F5E44-E645-D4AA-E177-99C9848C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730" y="1767089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6F79DC-020B-010B-0150-22D0F4891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730" y="505497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6050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0EC94-D8AE-AD06-49EE-496B22B2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A890A-F449-7010-C3DF-862F7E114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5894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DC6A8C-B137-5543-507C-A8C94D02F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3022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24690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D9862-85BE-ACF2-369E-E3833622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408" y="0"/>
            <a:ext cx="6982185" cy="8239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45660A-66DC-96B0-1856-0402A906C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2725" y="143178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BEA108-A446-7464-3605-FC2AC6371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2725" y="2604828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38A09C-7CBD-3F4E-0B5C-40A7FE336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203" y="143178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83658F-D11B-58AC-7A42-235EB59DC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203" y="2604828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65516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060DA-2B6B-E9FD-730C-1A2DFB70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4523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67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4D5E5-0831-996C-C6B2-712500BA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105" y="-8313"/>
            <a:ext cx="5045622" cy="864524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B75B3-85F7-80B3-51CD-F69978779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508" y="153043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C4D6FB-2B47-7CF1-4A3F-7D1EEBDDE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0858" y="1097280"/>
            <a:ext cx="3932237" cy="5739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85264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9DA32-29E4-CB59-79E7-93A23E5B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294" y="0"/>
            <a:ext cx="5056706" cy="881149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1E2AFB-B354-066B-E9CA-07A707865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56858" y="1180407"/>
            <a:ext cx="8013672" cy="56112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E56E71-C3EA-674F-E0E3-14EDA2DA5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294" y="1180407"/>
            <a:ext cx="2857759" cy="56112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6562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A03258A-614D-8C87-0C4C-8D0A19A9FCA1}"/>
              </a:ext>
            </a:extLst>
          </p:cNvPr>
          <p:cNvSpPr/>
          <p:nvPr userDrawn="1"/>
        </p:nvSpPr>
        <p:spPr>
          <a:xfrm rot="5400000">
            <a:off x="-2590801" y="3300152"/>
            <a:ext cx="6858000" cy="257695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162E32-F75E-B39B-3EEE-CBF7DA400EC9}"/>
              </a:ext>
            </a:extLst>
          </p:cNvPr>
          <p:cNvSpPr/>
          <p:nvPr userDrawn="1"/>
        </p:nvSpPr>
        <p:spPr>
          <a:xfrm>
            <a:off x="0" y="822960"/>
            <a:ext cx="12192000" cy="257695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85B895-1032-0951-0AC0-CE446A20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9" y="1"/>
            <a:ext cx="6971604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623B43-D7A5-955C-E378-B4D03E105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048" y="1080654"/>
            <a:ext cx="11036529" cy="552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31A69-6AF0-AB4D-FF5B-E2B1729C6923}"/>
              </a:ext>
            </a:extLst>
          </p:cNvPr>
          <p:cNvGrpSpPr/>
          <p:nvPr userDrawn="1"/>
        </p:nvGrpSpPr>
        <p:grpSpPr>
          <a:xfrm>
            <a:off x="54032" y="199650"/>
            <a:ext cx="798022" cy="798023"/>
            <a:chOff x="1" y="199649"/>
            <a:chExt cx="798022" cy="79802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2BB397F-653D-883E-1C79-A7CB310479F3}"/>
                </a:ext>
              </a:extLst>
            </p:cNvPr>
            <p:cNvSpPr/>
            <p:nvPr userDrawn="1"/>
          </p:nvSpPr>
          <p:spPr>
            <a:xfrm>
              <a:off x="1" y="465657"/>
              <a:ext cx="532015" cy="532015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FDF34B8-4667-CDDC-4478-47EFB168317F}"/>
                </a:ext>
              </a:extLst>
            </p:cNvPr>
            <p:cNvSpPr/>
            <p:nvPr userDrawn="1"/>
          </p:nvSpPr>
          <p:spPr>
            <a:xfrm>
              <a:off x="266008" y="199649"/>
              <a:ext cx="532015" cy="532015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AEBFAFE-EC67-ADCB-4F7A-924639BFFAF2}"/>
                </a:ext>
              </a:extLst>
            </p:cNvPr>
            <p:cNvSpPr/>
            <p:nvPr userDrawn="1"/>
          </p:nvSpPr>
          <p:spPr>
            <a:xfrm>
              <a:off x="344979" y="280873"/>
              <a:ext cx="374072" cy="374072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4FE792D-C34C-A6E2-60E8-DE3D0A1AE812}"/>
                </a:ext>
              </a:extLst>
            </p:cNvPr>
            <p:cNvSpPr/>
            <p:nvPr userDrawn="1"/>
          </p:nvSpPr>
          <p:spPr>
            <a:xfrm>
              <a:off x="78971" y="547976"/>
              <a:ext cx="374072" cy="374072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2EEF815-5341-4BDD-15F8-8D8B069DC10F}"/>
                </a:ext>
              </a:extLst>
            </p:cNvPr>
            <p:cNvCxnSpPr>
              <a:cxnSpLocks/>
              <a:stCxn id="14" idx="1"/>
              <a:endCxn id="15" idx="1"/>
            </p:cNvCxnSpPr>
            <p:nvPr userDrawn="1"/>
          </p:nvCxnSpPr>
          <p:spPr>
            <a:xfrm flipV="1">
              <a:off x="77913" y="277561"/>
              <a:ext cx="266007" cy="266008"/>
            </a:xfrm>
            <a:prstGeom prst="line">
              <a:avLst/>
            </a:prstGeom>
            <a:ln w="28575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4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7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CB9D9-DF75-6E1F-3AD3-90EFBD64C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브레인스토밍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B79975-0291-AA90-1999-C55216223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7261"/>
            <a:ext cx="9144000" cy="790667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컨텐츠 스케치</a:t>
            </a:r>
            <a:endParaRPr lang="en-US" altLang="ko-KR" sz="40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93148B8-C56B-7CFA-6FCB-8653E517C6BD}"/>
              </a:ext>
            </a:extLst>
          </p:cNvPr>
          <p:cNvSpPr txBox="1">
            <a:spLocks/>
          </p:cNvSpPr>
          <p:nvPr/>
        </p:nvSpPr>
        <p:spPr>
          <a:xfrm>
            <a:off x="1524000" y="3987521"/>
            <a:ext cx="9144000" cy="1866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600" dirty="0"/>
              <a:t>날짜 </a:t>
            </a:r>
            <a:r>
              <a:rPr lang="en-US" altLang="ko-KR" sz="2600" dirty="0"/>
              <a:t>2023-01-18</a:t>
            </a:r>
          </a:p>
          <a:p>
            <a:r>
              <a:rPr lang="ko-KR" altLang="en-US" sz="2600" dirty="0"/>
              <a:t>버전 </a:t>
            </a:r>
            <a:r>
              <a:rPr lang="en-US" altLang="ko-KR" sz="2600" dirty="0"/>
              <a:t>v0.0.1</a:t>
            </a:r>
          </a:p>
          <a:p>
            <a:r>
              <a:rPr lang="ko-KR" altLang="en-US" sz="2600" dirty="0" err="1"/>
              <a:t>담장자</a:t>
            </a:r>
            <a:r>
              <a:rPr lang="en-US" altLang="ko-KR" sz="2600" dirty="0"/>
              <a:t> puzzdev1015</a:t>
            </a:r>
          </a:p>
        </p:txBody>
      </p:sp>
    </p:spTree>
    <p:extLst>
      <p:ext uri="{BB962C8B-B14F-4D97-AF65-F5344CB8AC3E}">
        <p14:creationId xmlns:p14="http://schemas.microsoft.com/office/powerpoint/2010/main" val="1594227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020CC5-A1D7-1623-F67C-3C48ACBF16D5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10740857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교수님이 제시하는 미션</a:t>
            </a:r>
            <a:r>
              <a:rPr lang="en-US" altLang="ko-KR" dirty="0"/>
              <a:t>-</a:t>
            </a:r>
            <a:r>
              <a:rPr lang="ko-KR" altLang="en-US" dirty="0"/>
              <a:t>다른 디자인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FA4B0DF-F78B-962D-3F8D-0DDEB8527CAD}"/>
              </a:ext>
            </a:extLst>
          </p:cNvPr>
          <p:cNvSpPr/>
          <p:nvPr/>
        </p:nvSpPr>
        <p:spPr>
          <a:xfrm>
            <a:off x="3540077" y="1284403"/>
            <a:ext cx="4850888" cy="4906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이전 </a:t>
            </a:r>
            <a:r>
              <a:rPr lang="ko-KR" altLang="en-US" dirty="0" err="1">
                <a:solidFill>
                  <a:schemeClr val="tx1"/>
                </a:solidFill>
              </a:rPr>
              <a:t>미션글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858CB4-255C-FC3B-9E9F-5F45754773FE}"/>
              </a:ext>
            </a:extLst>
          </p:cNvPr>
          <p:cNvSpPr/>
          <p:nvPr/>
        </p:nvSpPr>
        <p:spPr>
          <a:xfrm>
            <a:off x="3545382" y="1882162"/>
            <a:ext cx="4850888" cy="33124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AFEBC3-C800-5E4B-46DE-F462F76D4B26}"/>
              </a:ext>
            </a:extLst>
          </p:cNvPr>
          <p:cNvSpPr/>
          <p:nvPr/>
        </p:nvSpPr>
        <p:spPr>
          <a:xfrm>
            <a:off x="3540076" y="5305920"/>
            <a:ext cx="4850887" cy="121142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E838D0C-EC34-86DC-4E20-E012655EE798}"/>
              </a:ext>
            </a:extLst>
          </p:cNvPr>
          <p:cNvGrpSpPr/>
          <p:nvPr/>
        </p:nvGrpSpPr>
        <p:grpSpPr>
          <a:xfrm>
            <a:off x="3612457" y="1823843"/>
            <a:ext cx="1277596" cy="537883"/>
            <a:chOff x="3540168" y="3132437"/>
            <a:chExt cx="1277596" cy="53788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109BF3-8A6A-6800-4527-702010CA6E9D}"/>
                </a:ext>
              </a:extLst>
            </p:cNvPr>
            <p:cNvSpPr txBox="1"/>
            <p:nvPr/>
          </p:nvSpPr>
          <p:spPr>
            <a:xfrm>
              <a:off x="3693458" y="3239797"/>
              <a:ext cx="1124306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 dirty="0" err="1"/>
                <a:t>교수명</a:t>
              </a:r>
              <a:endParaRPr lang="ko-KR" altLang="en-US" sz="1500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D54BB13-3B3E-3F36-DAFE-7186D45D2176}"/>
                </a:ext>
              </a:extLst>
            </p:cNvPr>
            <p:cNvGrpSpPr/>
            <p:nvPr/>
          </p:nvGrpSpPr>
          <p:grpSpPr>
            <a:xfrm>
              <a:off x="3540168" y="3132437"/>
              <a:ext cx="537883" cy="537883"/>
              <a:chOff x="3540168" y="3132437"/>
              <a:chExt cx="537883" cy="53788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496B5444-D956-AD07-51A4-519B599BE035}"/>
                  </a:ext>
                </a:extLst>
              </p:cNvPr>
              <p:cNvSpPr/>
              <p:nvPr/>
            </p:nvSpPr>
            <p:spPr>
              <a:xfrm>
                <a:off x="3550023" y="3143906"/>
                <a:ext cx="518175" cy="5181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" name="그래픽 15" descr="사용자 단색으로 채워진">
                <a:extLst>
                  <a:ext uri="{FF2B5EF4-FFF2-40B4-BE49-F238E27FC236}">
                    <a16:creationId xmlns:a16="http://schemas.microsoft.com/office/drawing/2014/main" id="{DA5726B4-2461-AC48-BD14-EA40FB922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0168" y="3132437"/>
                <a:ext cx="537883" cy="537883"/>
              </a:xfrm>
              <a:prstGeom prst="rect">
                <a:avLst/>
              </a:prstGeom>
            </p:spPr>
          </p:pic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375CA4-3037-0209-F7E8-FB9BABA6EFD5}"/>
              </a:ext>
            </a:extLst>
          </p:cNvPr>
          <p:cNvGrpSpPr/>
          <p:nvPr/>
        </p:nvGrpSpPr>
        <p:grpSpPr>
          <a:xfrm>
            <a:off x="3617099" y="5373016"/>
            <a:ext cx="1272954" cy="537883"/>
            <a:chOff x="3540168" y="3132437"/>
            <a:chExt cx="1272954" cy="53788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E0F3A5-D39F-F228-87D7-815EEF46DEDF}"/>
                </a:ext>
              </a:extLst>
            </p:cNvPr>
            <p:cNvSpPr txBox="1"/>
            <p:nvPr/>
          </p:nvSpPr>
          <p:spPr>
            <a:xfrm>
              <a:off x="3693458" y="3239797"/>
              <a:ext cx="1119664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/>
                <a:t>교수명</a:t>
              </a:r>
              <a:endParaRPr lang="ko-KR" altLang="en-US" sz="1500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F631278-5375-DA0C-7FAE-8769117965F2}"/>
                </a:ext>
              </a:extLst>
            </p:cNvPr>
            <p:cNvGrpSpPr/>
            <p:nvPr/>
          </p:nvGrpSpPr>
          <p:grpSpPr>
            <a:xfrm>
              <a:off x="3540168" y="3132437"/>
              <a:ext cx="537883" cy="537883"/>
              <a:chOff x="3540168" y="3132437"/>
              <a:chExt cx="537883" cy="537883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01C32805-5F3B-E63C-C124-E5254CF1282B}"/>
                  </a:ext>
                </a:extLst>
              </p:cNvPr>
              <p:cNvSpPr/>
              <p:nvPr/>
            </p:nvSpPr>
            <p:spPr>
              <a:xfrm>
                <a:off x="3550023" y="3143906"/>
                <a:ext cx="518175" cy="5181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래픽 28" descr="사용자 단색으로 채워진">
                <a:extLst>
                  <a:ext uri="{FF2B5EF4-FFF2-40B4-BE49-F238E27FC236}">
                    <a16:creationId xmlns:a16="http://schemas.microsoft.com/office/drawing/2014/main" id="{4C28AABC-7F51-20E5-F7E4-32A7F93826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540168" y="3132437"/>
                <a:ext cx="537883" cy="537883"/>
              </a:xfrm>
              <a:prstGeom prst="rect">
                <a:avLst/>
              </a:prstGeom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85CDB9-E923-88CC-B81A-2A425BBC464E}"/>
              </a:ext>
            </a:extLst>
          </p:cNvPr>
          <p:cNvSpPr/>
          <p:nvPr/>
        </p:nvSpPr>
        <p:spPr>
          <a:xfrm>
            <a:off x="3545382" y="2378245"/>
            <a:ext cx="4850887" cy="2186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34B9D4-C4E0-5D09-9A8A-94AEA08EB1AC}"/>
              </a:ext>
            </a:extLst>
          </p:cNvPr>
          <p:cNvSpPr/>
          <p:nvPr/>
        </p:nvSpPr>
        <p:spPr>
          <a:xfrm>
            <a:off x="3540076" y="5959730"/>
            <a:ext cx="4850887" cy="620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6E5B4C-0739-040B-5175-791CEA289B8A}"/>
              </a:ext>
            </a:extLst>
          </p:cNvPr>
          <p:cNvSpPr txBox="1"/>
          <p:nvPr/>
        </p:nvSpPr>
        <p:spPr>
          <a:xfrm>
            <a:off x="4526574" y="2041801"/>
            <a:ext cx="284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미션 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22D0F3-1AE7-4BC0-96C6-0132C059F9FE}"/>
              </a:ext>
            </a:extLst>
          </p:cNvPr>
          <p:cNvSpPr txBox="1"/>
          <p:nvPr/>
        </p:nvSpPr>
        <p:spPr>
          <a:xfrm>
            <a:off x="3770389" y="2541624"/>
            <a:ext cx="4132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어떤 </a:t>
            </a:r>
            <a:r>
              <a:rPr lang="ko-KR" altLang="en-US" dirty="0" err="1"/>
              <a:t>어떤</a:t>
            </a:r>
            <a:r>
              <a:rPr lang="ko-KR" altLang="en-US" dirty="0"/>
              <a:t> 문제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생략</a:t>
            </a:r>
            <a:r>
              <a:rPr lang="en-US" altLang="ko-KR" dirty="0"/>
              <a:t>(</a:t>
            </a:r>
            <a:r>
              <a:rPr lang="ko-KR" altLang="en-US" dirty="0" err="1"/>
              <a:t>블러처리</a:t>
            </a:r>
            <a:r>
              <a:rPr lang="en-US" altLang="ko-KR" dirty="0"/>
              <a:t>)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0098404-8F96-44E2-1C10-D8F8E31B4F6B}"/>
              </a:ext>
            </a:extLst>
          </p:cNvPr>
          <p:cNvGrpSpPr/>
          <p:nvPr/>
        </p:nvGrpSpPr>
        <p:grpSpPr>
          <a:xfrm>
            <a:off x="3703029" y="2861295"/>
            <a:ext cx="4231342" cy="1354193"/>
            <a:chOff x="3827929" y="2904565"/>
            <a:chExt cx="4231342" cy="210670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69BC1E0-CD95-DEAB-0010-9E25D1E587F8}"/>
                </a:ext>
              </a:extLst>
            </p:cNvPr>
            <p:cNvSpPr/>
            <p:nvPr/>
          </p:nvSpPr>
          <p:spPr>
            <a:xfrm>
              <a:off x="3827930" y="2904565"/>
              <a:ext cx="4231341" cy="21067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9E44EDE-C813-C01F-3EB7-BDE44A5F2854}"/>
                </a:ext>
              </a:extLst>
            </p:cNvPr>
            <p:cNvSpPr/>
            <p:nvPr/>
          </p:nvSpPr>
          <p:spPr>
            <a:xfrm>
              <a:off x="3827929" y="3487271"/>
              <a:ext cx="4213412" cy="1524000"/>
            </a:xfrm>
            <a:prstGeom prst="triangle">
              <a:avLst>
                <a:gd name="adj" fmla="val 76809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FDB167EB-6CC5-707C-DA8F-20644331362F}"/>
                </a:ext>
              </a:extLst>
            </p:cNvPr>
            <p:cNvSpPr/>
            <p:nvPr/>
          </p:nvSpPr>
          <p:spPr>
            <a:xfrm>
              <a:off x="4276165" y="3191434"/>
              <a:ext cx="923365" cy="92336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4357BD6-9ECC-BFA4-7527-C9A185183D69}"/>
              </a:ext>
            </a:extLst>
          </p:cNvPr>
          <p:cNvGrpSpPr/>
          <p:nvPr/>
        </p:nvGrpSpPr>
        <p:grpSpPr>
          <a:xfrm>
            <a:off x="3775032" y="4630441"/>
            <a:ext cx="609599" cy="555565"/>
            <a:chOff x="8566221" y="3384424"/>
            <a:chExt cx="609599" cy="55556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DD08760-51C2-5C1D-4009-94C043B0E954}"/>
                </a:ext>
              </a:extLst>
            </p:cNvPr>
            <p:cNvSpPr txBox="1"/>
            <p:nvPr/>
          </p:nvSpPr>
          <p:spPr>
            <a:xfrm>
              <a:off x="8709656" y="3480315"/>
              <a:ext cx="466164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ko-KR" altLang="en-US" sz="1500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BAD7A58-7F35-D0B4-F3DD-166D410DD26A}"/>
                </a:ext>
              </a:extLst>
            </p:cNvPr>
            <p:cNvSpPr/>
            <p:nvPr/>
          </p:nvSpPr>
          <p:spPr>
            <a:xfrm>
              <a:off x="8566221" y="3384424"/>
              <a:ext cx="518175" cy="5181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래픽 57" descr="학사모 단색으로 채워진">
              <a:extLst>
                <a:ext uri="{FF2B5EF4-FFF2-40B4-BE49-F238E27FC236}">
                  <a16:creationId xmlns:a16="http://schemas.microsoft.com/office/drawing/2014/main" id="{D363D0C8-10C2-85A5-E5D2-E47F058F8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77649" y="3429000"/>
              <a:ext cx="510989" cy="510989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AA01449-40CE-BC76-8D48-AFBE905A9A80}"/>
              </a:ext>
            </a:extLst>
          </p:cNvPr>
          <p:cNvGrpSpPr/>
          <p:nvPr/>
        </p:nvGrpSpPr>
        <p:grpSpPr>
          <a:xfrm>
            <a:off x="3962686" y="4630441"/>
            <a:ext cx="609599" cy="555565"/>
            <a:chOff x="8566221" y="3384424"/>
            <a:chExt cx="609599" cy="55556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21CD0A-2D31-6FBE-AE5E-4C568C062387}"/>
                </a:ext>
              </a:extLst>
            </p:cNvPr>
            <p:cNvSpPr txBox="1"/>
            <p:nvPr/>
          </p:nvSpPr>
          <p:spPr>
            <a:xfrm>
              <a:off x="8709656" y="3480315"/>
              <a:ext cx="466164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ko-KR" altLang="en-US" sz="1500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5BA4928-6E24-FDCC-1EF9-06CF6318D086}"/>
                </a:ext>
              </a:extLst>
            </p:cNvPr>
            <p:cNvSpPr/>
            <p:nvPr/>
          </p:nvSpPr>
          <p:spPr>
            <a:xfrm>
              <a:off x="8566221" y="3384424"/>
              <a:ext cx="518175" cy="5181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래픽 73" descr="학사모 단색으로 채워진">
              <a:extLst>
                <a:ext uri="{FF2B5EF4-FFF2-40B4-BE49-F238E27FC236}">
                  <a16:creationId xmlns:a16="http://schemas.microsoft.com/office/drawing/2014/main" id="{8B5D45AD-883F-A45E-6E26-F86A5884F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77649" y="3429000"/>
              <a:ext cx="510989" cy="510989"/>
            </a:xfrm>
            <a:prstGeom prst="rect">
              <a:avLst/>
            </a:prstGeom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8E88C70-AA3B-7AA1-62C3-D1822D896CDC}"/>
              </a:ext>
            </a:extLst>
          </p:cNvPr>
          <p:cNvGrpSpPr/>
          <p:nvPr/>
        </p:nvGrpSpPr>
        <p:grpSpPr>
          <a:xfrm>
            <a:off x="4135736" y="4630441"/>
            <a:ext cx="609599" cy="555565"/>
            <a:chOff x="8566221" y="3384424"/>
            <a:chExt cx="609599" cy="55556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583F4AD-5EEB-8E4F-FFA5-050F0C718880}"/>
                </a:ext>
              </a:extLst>
            </p:cNvPr>
            <p:cNvSpPr txBox="1"/>
            <p:nvPr/>
          </p:nvSpPr>
          <p:spPr>
            <a:xfrm>
              <a:off x="8709656" y="3480315"/>
              <a:ext cx="466164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ko-KR" altLang="en-US" sz="15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6798282-C094-563B-043E-1940FDABCFFA}"/>
                </a:ext>
              </a:extLst>
            </p:cNvPr>
            <p:cNvSpPr/>
            <p:nvPr/>
          </p:nvSpPr>
          <p:spPr>
            <a:xfrm>
              <a:off x="8566221" y="3384424"/>
              <a:ext cx="518175" cy="5181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그래픽 77" descr="학사모 단색으로 채워진">
              <a:extLst>
                <a:ext uri="{FF2B5EF4-FFF2-40B4-BE49-F238E27FC236}">
                  <a16:creationId xmlns:a16="http://schemas.microsoft.com/office/drawing/2014/main" id="{CA9C5EA5-8BDC-781C-F98B-88858A30B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77649" y="3429000"/>
              <a:ext cx="510989" cy="510989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AC62776-CAF6-3CA3-7C19-26847D498498}"/>
              </a:ext>
            </a:extLst>
          </p:cNvPr>
          <p:cNvGrpSpPr/>
          <p:nvPr/>
        </p:nvGrpSpPr>
        <p:grpSpPr>
          <a:xfrm>
            <a:off x="4331780" y="4630441"/>
            <a:ext cx="609599" cy="555565"/>
            <a:chOff x="8566221" y="3384424"/>
            <a:chExt cx="609599" cy="55556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E290FC-FB28-6575-72B9-62643674AD93}"/>
                </a:ext>
              </a:extLst>
            </p:cNvPr>
            <p:cNvSpPr txBox="1"/>
            <p:nvPr/>
          </p:nvSpPr>
          <p:spPr>
            <a:xfrm>
              <a:off x="8709656" y="3480315"/>
              <a:ext cx="466164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ko-KR" altLang="en-US" sz="15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3F404D5F-6319-6D91-D3D6-AF491800408A}"/>
                </a:ext>
              </a:extLst>
            </p:cNvPr>
            <p:cNvSpPr/>
            <p:nvPr/>
          </p:nvSpPr>
          <p:spPr>
            <a:xfrm>
              <a:off x="8566221" y="3384424"/>
              <a:ext cx="518175" cy="5181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래픽 81" descr="학사모 단색으로 채워진">
              <a:extLst>
                <a:ext uri="{FF2B5EF4-FFF2-40B4-BE49-F238E27FC236}">
                  <a16:creationId xmlns:a16="http://schemas.microsoft.com/office/drawing/2014/main" id="{569873B0-9E37-BB5D-CE48-D3693DEE3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77649" y="3429000"/>
              <a:ext cx="510989" cy="510989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2876AC8-3786-0F0D-420B-3A225BBCD7F2}"/>
              </a:ext>
            </a:extLst>
          </p:cNvPr>
          <p:cNvSpPr txBox="1"/>
          <p:nvPr/>
        </p:nvSpPr>
        <p:spPr>
          <a:xfrm>
            <a:off x="3962686" y="4740146"/>
            <a:ext cx="284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참여중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05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10740857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교수님이 제시하는 미션</a:t>
            </a:r>
            <a:r>
              <a:rPr lang="en-US" altLang="ko-KR" dirty="0"/>
              <a:t>-</a:t>
            </a:r>
            <a:r>
              <a:rPr lang="ko-KR" altLang="en-US" dirty="0"/>
              <a:t>상세보기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2A77C0-1D36-2F34-4E26-3F773749FB68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3B23F-AFAC-8619-B8DE-8B1C36014656}"/>
              </a:ext>
            </a:extLst>
          </p:cNvPr>
          <p:cNvSpPr txBox="1"/>
          <p:nvPr/>
        </p:nvSpPr>
        <p:spPr>
          <a:xfrm>
            <a:off x="3827929" y="1389529"/>
            <a:ext cx="413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미션 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FC104-B97A-588E-8354-E827D539532E}"/>
              </a:ext>
            </a:extLst>
          </p:cNvPr>
          <p:cNvSpPr txBox="1"/>
          <p:nvPr/>
        </p:nvSpPr>
        <p:spPr>
          <a:xfrm>
            <a:off x="3827929" y="2006293"/>
            <a:ext cx="41327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어떤 </a:t>
            </a:r>
            <a:r>
              <a:rPr lang="ko-KR" altLang="en-US" dirty="0" err="1"/>
              <a:t>어떤</a:t>
            </a:r>
            <a:r>
              <a:rPr lang="ko-KR" altLang="en-US" dirty="0"/>
              <a:t> 문제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아래 그림 참고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어떤 그림</a:t>
            </a:r>
            <a:endParaRPr lang="en-US" altLang="ko-KR" dirty="0"/>
          </a:p>
          <a:p>
            <a:pPr algn="ctr"/>
            <a:r>
              <a:rPr lang="ko-KR" altLang="en-US" dirty="0"/>
              <a:t>본문</a:t>
            </a:r>
            <a:endParaRPr lang="en-US" altLang="ko-KR" dirty="0"/>
          </a:p>
          <a:p>
            <a:pPr algn="ctr"/>
            <a:r>
              <a:rPr lang="ko-KR" altLang="en-US" dirty="0"/>
              <a:t>이 결과가 나오도록 해보세요</a:t>
            </a:r>
            <a:r>
              <a:rPr lang="en-US" altLang="ko-KR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ED23D5C-E953-1A73-CFFF-432333365021}"/>
              </a:ext>
            </a:extLst>
          </p:cNvPr>
          <p:cNvGrpSpPr/>
          <p:nvPr/>
        </p:nvGrpSpPr>
        <p:grpSpPr>
          <a:xfrm>
            <a:off x="3827929" y="2904565"/>
            <a:ext cx="4231342" cy="2106706"/>
            <a:chOff x="3827929" y="2904565"/>
            <a:chExt cx="4231342" cy="21067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627C01F-039C-EA12-8777-163C01894D0D}"/>
                </a:ext>
              </a:extLst>
            </p:cNvPr>
            <p:cNvSpPr/>
            <p:nvPr/>
          </p:nvSpPr>
          <p:spPr>
            <a:xfrm>
              <a:off x="3827930" y="2904565"/>
              <a:ext cx="4231341" cy="21067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5085590B-9C92-59AA-A062-BA85226BA973}"/>
                </a:ext>
              </a:extLst>
            </p:cNvPr>
            <p:cNvSpPr/>
            <p:nvPr/>
          </p:nvSpPr>
          <p:spPr>
            <a:xfrm>
              <a:off x="3827929" y="3487271"/>
              <a:ext cx="4213412" cy="1524000"/>
            </a:xfrm>
            <a:prstGeom prst="triangle">
              <a:avLst>
                <a:gd name="adj" fmla="val 76809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CB654B3-6E4C-CFF5-24AD-5575D6141625}"/>
                </a:ext>
              </a:extLst>
            </p:cNvPr>
            <p:cNvSpPr/>
            <p:nvPr/>
          </p:nvSpPr>
          <p:spPr>
            <a:xfrm>
              <a:off x="4276165" y="3191434"/>
              <a:ext cx="923365" cy="92336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CB27B4-124F-D6A4-0552-5ABB19306D07}"/>
              </a:ext>
            </a:extLst>
          </p:cNvPr>
          <p:cNvSpPr/>
          <p:nvPr/>
        </p:nvSpPr>
        <p:spPr>
          <a:xfrm>
            <a:off x="8453718" y="1255060"/>
            <a:ext cx="2375648" cy="164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257F394-35E7-247F-F3F8-4E121C729915}"/>
              </a:ext>
            </a:extLst>
          </p:cNvPr>
          <p:cNvGrpSpPr/>
          <p:nvPr/>
        </p:nvGrpSpPr>
        <p:grpSpPr>
          <a:xfrm>
            <a:off x="8556366" y="1305253"/>
            <a:ext cx="1444208" cy="537883"/>
            <a:chOff x="3540168" y="3132437"/>
            <a:chExt cx="1444208" cy="53788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D7DA6B-756F-6495-F22C-3EE6DFEFE4D7}"/>
                </a:ext>
              </a:extLst>
            </p:cNvPr>
            <p:cNvSpPr txBox="1"/>
            <p:nvPr/>
          </p:nvSpPr>
          <p:spPr>
            <a:xfrm>
              <a:off x="3693458" y="3239797"/>
              <a:ext cx="1290918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 dirty="0" err="1"/>
                <a:t>교수명</a:t>
              </a:r>
              <a:endParaRPr lang="ko-KR" altLang="en-US" sz="15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BF38A87-9285-47E1-7C66-E08BF81CA968}"/>
                </a:ext>
              </a:extLst>
            </p:cNvPr>
            <p:cNvGrpSpPr/>
            <p:nvPr/>
          </p:nvGrpSpPr>
          <p:grpSpPr>
            <a:xfrm>
              <a:off x="3540168" y="3132437"/>
              <a:ext cx="537883" cy="537883"/>
              <a:chOff x="3540168" y="3132437"/>
              <a:chExt cx="537883" cy="537883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288BDE5-085C-903A-6E2D-3C79C14C69DD}"/>
                  </a:ext>
                </a:extLst>
              </p:cNvPr>
              <p:cNvSpPr/>
              <p:nvPr/>
            </p:nvSpPr>
            <p:spPr>
              <a:xfrm>
                <a:off x="3550023" y="3143906"/>
                <a:ext cx="518175" cy="5181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그래픽 14" descr="사용자 단색으로 채워진">
                <a:extLst>
                  <a:ext uri="{FF2B5EF4-FFF2-40B4-BE49-F238E27FC236}">
                    <a16:creationId xmlns:a16="http://schemas.microsoft.com/office/drawing/2014/main" id="{374E12A1-B76E-13C3-0EB5-D871BAC0C0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0168" y="3132437"/>
                <a:ext cx="537883" cy="537883"/>
              </a:xfrm>
              <a:prstGeom prst="rect">
                <a:avLst/>
              </a:prstGeom>
            </p:spPr>
          </p:pic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C2EE85B-F271-6E2D-FF80-B2FB2F1B6B99}"/>
              </a:ext>
            </a:extLst>
          </p:cNvPr>
          <p:cNvSpPr txBox="1"/>
          <p:nvPr/>
        </p:nvSpPr>
        <p:spPr>
          <a:xfrm>
            <a:off x="8585600" y="1952068"/>
            <a:ext cx="21118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작성자 추가 메시지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401C28-08D0-D559-02DF-C682A51CBCCF}"/>
              </a:ext>
            </a:extLst>
          </p:cNvPr>
          <p:cNvSpPr/>
          <p:nvPr/>
        </p:nvSpPr>
        <p:spPr>
          <a:xfrm>
            <a:off x="8453718" y="2899194"/>
            <a:ext cx="2375648" cy="3675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53C9FDE-A1D5-3A58-C6A2-34779173EF0C}"/>
              </a:ext>
            </a:extLst>
          </p:cNvPr>
          <p:cNvGrpSpPr/>
          <p:nvPr/>
        </p:nvGrpSpPr>
        <p:grpSpPr>
          <a:xfrm>
            <a:off x="8585600" y="3402353"/>
            <a:ext cx="1434353" cy="555565"/>
            <a:chOff x="8566221" y="3384424"/>
            <a:chExt cx="1434353" cy="5555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48A7090-0368-8B45-0804-1F6EF6621EC8}"/>
                </a:ext>
              </a:extLst>
            </p:cNvPr>
            <p:cNvSpPr txBox="1"/>
            <p:nvPr/>
          </p:nvSpPr>
          <p:spPr>
            <a:xfrm>
              <a:off x="8709656" y="3480315"/>
              <a:ext cx="1290918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 dirty="0" err="1"/>
                <a:t>학생명</a:t>
              </a:r>
              <a:endParaRPr lang="ko-KR" altLang="en-US" sz="15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6AE533E-A794-C17A-CFF8-17507EF2E899}"/>
                </a:ext>
              </a:extLst>
            </p:cNvPr>
            <p:cNvSpPr/>
            <p:nvPr/>
          </p:nvSpPr>
          <p:spPr>
            <a:xfrm>
              <a:off x="8566221" y="3384424"/>
              <a:ext cx="518175" cy="5181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학사모 단색으로 채워진">
              <a:extLst>
                <a:ext uri="{FF2B5EF4-FFF2-40B4-BE49-F238E27FC236}">
                  <a16:creationId xmlns:a16="http://schemas.microsoft.com/office/drawing/2014/main" id="{648C4C16-50E1-BCDE-D845-1281A0AD1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7649" y="3429000"/>
              <a:ext cx="510989" cy="510989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F1F8B3E-92F4-9E16-864E-4771429C3215}"/>
              </a:ext>
            </a:extLst>
          </p:cNvPr>
          <p:cNvSpPr txBox="1"/>
          <p:nvPr/>
        </p:nvSpPr>
        <p:spPr>
          <a:xfrm>
            <a:off x="8507506" y="2954759"/>
            <a:ext cx="211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참여 학생 목록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327EA1-932E-3F29-1DB1-DE95B365ABA6}"/>
              </a:ext>
            </a:extLst>
          </p:cNvPr>
          <p:cNvGrpSpPr/>
          <p:nvPr/>
        </p:nvGrpSpPr>
        <p:grpSpPr>
          <a:xfrm>
            <a:off x="8585600" y="3990667"/>
            <a:ext cx="1434353" cy="555565"/>
            <a:chOff x="8566221" y="3384424"/>
            <a:chExt cx="1434353" cy="55556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902637-5556-2496-F22F-890E5AFA5301}"/>
                </a:ext>
              </a:extLst>
            </p:cNvPr>
            <p:cNvSpPr txBox="1"/>
            <p:nvPr/>
          </p:nvSpPr>
          <p:spPr>
            <a:xfrm>
              <a:off x="8709656" y="3480315"/>
              <a:ext cx="1290918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 dirty="0" err="1"/>
                <a:t>학생명</a:t>
              </a:r>
              <a:endParaRPr lang="ko-KR" altLang="en-US" sz="150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7E79A7C-9B20-73B6-E02F-9DDBF950668B}"/>
                </a:ext>
              </a:extLst>
            </p:cNvPr>
            <p:cNvSpPr/>
            <p:nvPr/>
          </p:nvSpPr>
          <p:spPr>
            <a:xfrm>
              <a:off x="8566221" y="3384424"/>
              <a:ext cx="518175" cy="5181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래픽 35" descr="학사모 단색으로 채워진">
              <a:extLst>
                <a:ext uri="{FF2B5EF4-FFF2-40B4-BE49-F238E27FC236}">
                  <a16:creationId xmlns:a16="http://schemas.microsoft.com/office/drawing/2014/main" id="{C2BF4157-28E5-9B81-083B-11295F457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7649" y="3429000"/>
              <a:ext cx="510989" cy="510989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87AFE50-3B80-DC37-4AB5-3EE34F258563}"/>
              </a:ext>
            </a:extLst>
          </p:cNvPr>
          <p:cNvGrpSpPr/>
          <p:nvPr/>
        </p:nvGrpSpPr>
        <p:grpSpPr>
          <a:xfrm>
            <a:off x="8585600" y="4645186"/>
            <a:ext cx="1434353" cy="555565"/>
            <a:chOff x="8566221" y="3384424"/>
            <a:chExt cx="1434353" cy="5555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4CC0E3A-6EED-D9B7-5CAA-DCADC3F28F56}"/>
                </a:ext>
              </a:extLst>
            </p:cNvPr>
            <p:cNvSpPr txBox="1"/>
            <p:nvPr/>
          </p:nvSpPr>
          <p:spPr>
            <a:xfrm>
              <a:off x="8709656" y="3480315"/>
              <a:ext cx="1290918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 dirty="0" err="1"/>
                <a:t>학생명</a:t>
              </a:r>
              <a:endParaRPr lang="ko-KR" altLang="en-US" sz="1500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B39B312-2A05-5A62-8676-FCA6F9CEDDC4}"/>
                </a:ext>
              </a:extLst>
            </p:cNvPr>
            <p:cNvSpPr/>
            <p:nvPr/>
          </p:nvSpPr>
          <p:spPr>
            <a:xfrm>
              <a:off x="8566221" y="3384424"/>
              <a:ext cx="518175" cy="5181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래픽 39" descr="학사모 단색으로 채워진">
              <a:extLst>
                <a:ext uri="{FF2B5EF4-FFF2-40B4-BE49-F238E27FC236}">
                  <a16:creationId xmlns:a16="http://schemas.microsoft.com/office/drawing/2014/main" id="{4B7DAAEB-E916-2AE4-0530-3D21D860A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7649" y="3429000"/>
              <a:ext cx="510989" cy="510989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1D1A3DC-F942-E2DB-5F0E-A4EB6F716669}"/>
              </a:ext>
            </a:extLst>
          </p:cNvPr>
          <p:cNvGrpSpPr/>
          <p:nvPr/>
        </p:nvGrpSpPr>
        <p:grpSpPr>
          <a:xfrm>
            <a:off x="8585600" y="5228595"/>
            <a:ext cx="1434353" cy="555565"/>
            <a:chOff x="8566221" y="3384424"/>
            <a:chExt cx="1434353" cy="55556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731B82E-CA89-0701-2E30-8668FD1F1FCC}"/>
                </a:ext>
              </a:extLst>
            </p:cNvPr>
            <p:cNvSpPr txBox="1"/>
            <p:nvPr/>
          </p:nvSpPr>
          <p:spPr>
            <a:xfrm>
              <a:off x="8709656" y="3480315"/>
              <a:ext cx="1290918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 dirty="0" err="1"/>
                <a:t>학생명</a:t>
              </a:r>
              <a:endParaRPr lang="ko-KR" altLang="en-US" sz="1500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B0A9E1A-CE64-6C53-F0BA-D1A59552DE11}"/>
                </a:ext>
              </a:extLst>
            </p:cNvPr>
            <p:cNvSpPr/>
            <p:nvPr/>
          </p:nvSpPr>
          <p:spPr>
            <a:xfrm>
              <a:off x="8566221" y="3384424"/>
              <a:ext cx="518175" cy="5181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래픽 43" descr="학사모 단색으로 채워진">
              <a:extLst>
                <a:ext uri="{FF2B5EF4-FFF2-40B4-BE49-F238E27FC236}">
                  <a16:creationId xmlns:a16="http://schemas.microsoft.com/office/drawing/2014/main" id="{9B289AA8-53FA-C06E-FD1D-42088FF35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7649" y="3429000"/>
              <a:ext cx="510989" cy="510989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A46609B-E146-9552-E390-5AFDCFEB572C}"/>
              </a:ext>
            </a:extLst>
          </p:cNvPr>
          <p:cNvGrpSpPr/>
          <p:nvPr/>
        </p:nvGrpSpPr>
        <p:grpSpPr>
          <a:xfrm>
            <a:off x="8580331" y="6169232"/>
            <a:ext cx="2041741" cy="332163"/>
            <a:chOff x="8580331" y="6169232"/>
            <a:chExt cx="2041741" cy="33216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6CC7AE3-B8E0-C808-C976-2FFA1EEF58C3}"/>
                </a:ext>
              </a:extLst>
            </p:cNvPr>
            <p:cNvSpPr/>
            <p:nvPr/>
          </p:nvSpPr>
          <p:spPr>
            <a:xfrm>
              <a:off x="8580331" y="6174604"/>
              <a:ext cx="2041741" cy="3231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참여자 검색</a:t>
              </a:r>
            </a:p>
          </p:txBody>
        </p:sp>
        <p:pic>
          <p:nvPicPr>
            <p:cNvPr id="47" name="그래픽 46" descr="돋보기 단색으로 채워진">
              <a:extLst>
                <a:ext uri="{FF2B5EF4-FFF2-40B4-BE49-F238E27FC236}">
                  <a16:creationId xmlns:a16="http://schemas.microsoft.com/office/drawing/2014/main" id="{E7CCCF65-AF1D-A645-AB7A-DD701303C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89909" y="6169232"/>
              <a:ext cx="332163" cy="332163"/>
            </a:xfrm>
            <a:prstGeom prst="rect">
              <a:avLst/>
            </a:prstGeom>
          </p:spPr>
        </p:pic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71F2A94-8363-9A1E-3A1D-4F66C5B1F3CF}"/>
              </a:ext>
            </a:extLst>
          </p:cNvPr>
          <p:cNvSpPr/>
          <p:nvPr/>
        </p:nvSpPr>
        <p:spPr>
          <a:xfrm>
            <a:off x="4670612" y="6051176"/>
            <a:ext cx="2976282" cy="35753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제출</a:t>
            </a:r>
          </a:p>
        </p:txBody>
      </p:sp>
    </p:spTree>
    <p:extLst>
      <p:ext uri="{BB962C8B-B14F-4D97-AF65-F5344CB8AC3E}">
        <p14:creationId xmlns:p14="http://schemas.microsoft.com/office/powerpoint/2010/main" val="393995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10740857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키워드 </a:t>
            </a:r>
            <a:r>
              <a:rPr lang="en-US" altLang="ko-KR" dirty="0" err="1"/>
              <a:t>QnA</a:t>
            </a:r>
            <a:r>
              <a:rPr lang="en-US" altLang="ko-KR" dirty="0"/>
              <a:t>; 5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960EBB-EE9B-028E-5F09-827130E22BF5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35C7A6A-A8EB-24F6-A344-98B53284967A}"/>
              </a:ext>
            </a:extLst>
          </p:cNvPr>
          <p:cNvGrpSpPr/>
          <p:nvPr/>
        </p:nvGrpSpPr>
        <p:grpSpPr>
          <a:xfrm>
            <a:off x="3699836" y="1376452"/>
            <a:ext cx="1414973" cy="555565"/>
            <a:chOff x="8566221" y="3384424"/>
            <a:chExt cx="1414973" cy="5555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486239-501A-AA7B-E7B9-D2633018289E}"/>
                </a:ext>
              </a:extLst>
            </p:cNvPr>
            <p:cNvSpPr txBox="1"/>
            <p:nvPr/>
          </p:nvSpPr>
          <p:spPr>
            <a:xfrm>
              <a:off x="8709655" y="3480315"/>
              <a:ext cx="1271539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 dirty="0"/>
                <a:t>질문자명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BEBD8DB-49A1-6F04-B7F8-950D41525F6B}"/>
                </a:ext>
              </a:extLst>
            </p:cNvPr>
            <p:cNvSpPr/>
            <p:nvPr/>
          </p:nvSpPr>
          <p:spPr>
            <a:xfrm>
              <a:off x="8566221" y="3384424"/>
              <a:ext cx="518175" cy="5181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래픽 12" descr="학사모 단색으로 채워진">
              <a:extLst>
                <a:ext uri="{FF2B5EF4-FFF2-40B4-BE49-F238E27FC236}">
                  <a16:creationId xmlns:a16="http://schemas.microsoft.com/office/drawing/2014/main" id="{7420F51B-D61E-1E67-FB67-1FB3F187F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77649" y="3429000"/>
              <a:ext cx="510989" cy="510989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8BD609B-E1EF-9E45-1991-98E0129CBD77}"/>
              </a:ext>
            </a:extLst>
          </p:cNvPr>
          <p:cNvGrpSpPr/>
          <p:nvPr/>
        </p:nvGrpSpPr>
        <p:grpSpPr>
          <a:xfrm>
            <a:off x="6882305" y="2286000"/>
            <a:ext cx="1414973" cy="555565"/>
            <a:chOff x="8566221" y="3384424"/>
            <a:chExt cx="1414973" cy="5555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0642BA-C941-398B-A2A2-EA7843B96060}"/>
                </a:ext>
              </a:extLst>
            </p:cNvPr>
            <p:cNvSpPr txBox="1"/>
            <p:nvPr/>
          </p:nvSpPr>
          <p:spPr>
            <a:xfrm>
              <a:off x="8709656" y="3480315"/>
              <a:ext cx="1271538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/>
                <a:t>답변자명</a:t>
              </a:r>
              <a:endParaRPr lang="ko-KR" altLang="en-US" sz="15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4EC3906-F05D-7C95-4EA4-D7C992FFB2CE}"/>
                </a:ext>
              </a:extLst>
            </p:cNvPr>
            <p:cNvSpPr/>
            <p:nvPr/>
          </p:nvSpPr>
          <p:spPr>
            <a:xfrm>
              <a:off x="8566221" y="3384424"/>
              <a:ext cx="518175" cy="5181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래픽 16" descr="학사모 단색으로 채워진">
              <a:extLst>
                <a:ext uri="{FF2B5EF4-FFF2-40B4-BE49-F238E27FC236}">
                  <a16:creationId xmlns:a16="http://schemas.microsoft.com/office/drawing/2014/main" id="{3FEB6A1C-A438-CC3D-BEAB-83ADF20A7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7649" y="3429000"/>
              <a:ext cx="510989" cy="510989"/>
            </a:xfrm>
            <a:prstGeom prst="rect">
              <a:avLst/>
            </a:prstGeom>
          </p:spPr>
        </p:pic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F45DACA-DD26-94CB-ED25-E4CD6E9B56FF}"/>
              </a:ext>
            </a:extLst>
          </p:cNvPr>
          <p:cNvSpPr/>
          <p:nvPr/>
        </p:nvSpPr>
        <p:spPr>
          <a:xfrm>
            <a:off x="3711265" y="1932017"/>
            <a:ext cx="743946" cy="5181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What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744B65F-E13F-87B0-0824-4440428DEAA7}"/>
              </a:ext>
            </a:extLst>
          </p:cNvPr>
          <p:cNvSpPr/>
          <p:nvPr/>
        </p:nvSpPr>
        <p:spPr>
          <a:xfrm>
            <a:off x="4528789" y="1932017"/>
            <a:ext cx="806946" cy="5181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JSON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D627B85-D41D-A335-CA6A-E6D2707C3CBE}"/>
              </a:ext>
            </a:extLst>
          </p:cNvPr>
          <p:cNvSpPr/>
          <p:nvPr/>
        </p:nvSpPr>
        <p:spPr>
          <a:xfrm>
            <a:off x="5396440" y="1932017"/>
            <a:ext cx="367679" cy="518175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FEDF56-B0D2-7F9A-106B-D3E6CA08E609}"/>
              </a:ext>
            </a:extLst>
          </p:cNvPr>
          <p:cNvSpPr txBox="1"/>
          <p:nvPr/>
        </p:nvSpPr>
        <p:spPr>
          <a:xfrm>
            <a:off x="5396440" y="2656899"/>
            <a:ext cx="12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BB9EA72-A7F6-FAA0-6540-03C5E31324D1}"/>
              </a:ext>
            </a:extLst>
          </p:cNvPr>
          <p:cNvCxnSpPr/>
          <p:nvPr/>
        </p:nvCxnSpPr>
        <p:spPr>
          <a:xfrm>
            <a:off x="3478306" y="2940424"/>
            <a:ext cx="49754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5240E98-9185-5085-FA46-53E15CEE3BB1}"/>
              </a:ext>
            </a:extLst>
          </p:cNvPr>
          <p:cNvGrpSpPr/>
          <p:nvPr/>
        </p:nvGrpSpPr>
        <p:grpSpPr>
          <a:xfrm>
            <a:off x="3699836" y="3061816"/>
            <a:ext cx="1414973" cy="555565"/>
            <a:chOff x="8566221" y="3384424"/>
            <a:chExt cx="1414973" cy="5555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DE244CA-41BA-7AF6-6C0A-155DBF035671}"/>
                </a:ext>
              </a:extLst>
            </p:cNvPr>
            <p:cNvSpPr txBox="1"/>
            <p:nvPr/>
          </p:nvSpPr>
          <p:spPr>
            <a:xfrm>
              <a:off x="8709655" y="3480315"/>
              <a:ext cx="1271539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 dirty="0"/>
                <a:t>질문자명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680C6BB-99A5-DBE8-29CE-02F91048FE92}"/>
                </a:ext>
              </a:extLst>
            </p:cNvPr>
            <p:cNvSpPr/>
            <p:nvPr/>
          </p:nvSpPr>
          <p:spPr>
            <a:xfrm>
              <a:off x="8566221" y="3384424"/>
              <a:ext cx="518175" cy="5181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학사모 단색으로 채워진">
              <a:extLst>
                <a:ext uri="{FF2B5EF4-FFF2-40B4-BE49-F238E27FC236}">
                  <a16:creationId xmlns:a16="http://schemas.microsoft.com/office/drawing/2014/main" id="{F7E1BEAF-87FB-EE3D-5719-154FA542C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77649" y="3429000"/>
              <a:ext cx="510989" cy="510989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B8823B4-FE9A-C61C-8FD7-DC3AE1E212F7}"/>
              </a:ext>
            </a:extLst>
          </p:cNvPr>
          <p:cNvGrpSpPr/>
          <p:nvPr/>
        </p:nvGrpSpPr>
        <p:grpSpPr>
          <a:xfrm>
            <a:off x="6882305" y="3971364"/>
            <a:ext cx="1414973" cy="555565"/>
            <a:chOff x="8566221" y="3384424"/>
            <a:chExt cx="1414973" cy="5555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4475C4-B279-40BB-6A34-E33EE43A4F1D}"/>
                </a:ext>
              </a:extLst>
            </p:cNvPr>
            <p:cNvSpPr txBox="1"/>
            <p:nvPr/>
          </p:nvSpPr>
          <p:spPr>
            <a:xfrm>
              <a:off x="8709656" y="3480315"/>
              <a:ext cx="1271538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/>
                <a:t>답변자명</a:t>
              </a:r>
              <a:endParaRPr lang="ko-KR" altLang="en-US" sz="150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FA7F805-73E3-4A01-ABF9-0F06F621B2F0}"/>
                </a:ext>
              </a:extLst>
            </p:cNvPr>
            <p:cNvSpPr/>
            <p:nvPr/>
          </p:nvSpPr>
          <p:spPr>
            <a:xfrm>
              <a:off x="8566221" y="3384424"/>
              <a:ext cx="518175" cy="5181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래픽 37" descr="학사모 단색으로 채워진">
              <a:extLst>
                <a:ext uri="{FF2B5EF4-FFF2-40B4-BE49-F238E27FC236}">
                  <a16:creationId xmlns:a16="http://schemas.microsoft.com/office/drawing/2014/main" id="{C1721943-357A-F22E-CB4A-59C57F143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77649" y="3429000"/>
              <a:ext cx="510989" cy="510989"/>
            </a:xfrm>
            <a:prstGeom prst="rect">
              <a:avLst/>
            </a:prstGeom>
          </p:spPr>
        </p:pic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256F891-A281-C635-861F-2511DF3740AD}"/>
              </a:ext>
            </a:extLst>
          </p:cNvPr>
          <p:cNvSpPr/>
          <p:nvPr/>
        </p:nvSpPr>
        <p:spPr>
          <a:xfrm>
            <a:off x="3711265" y="3617381"/>
            <a:ext cx="743946" cy="5181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Why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105E80F-7070-7FBF-5576-E0CFF6F554F0}"/>
              </a:ext>
            </a:extLst>
          </p:cNvPr>
          <p:cNvSpPr/>
          <p:nvPr/>
        </p:nvSpPr>
        <p:spPr>
          <a:xfrm>
            <a:off x="4528789" y="3617381"/>
            <a:ext cx="1421506" cy="5181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error…(</a:t>
            </a:r>
            <a:r>
              <a:rPr lang="ko-KR" altLang="en-US" sz="1600" dirty="0">
                <a:solidFill>
                  <a:schemeClr val="tx1"/>
                </a:solidFill>
              </a:rPr>
              <a:t>생략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C70BCA7-1BC4-D24B-FAC1-7F70C98A4558}"/>
              </a:ext>
            </a:extLst>
          </p:cNvPr>
          <p:cNvSpPr/>
          <p:nvPr/>
        </p:nvSpPr>
        <p:spPr>
          <a:xfrm>
            <a:off x="6024602" y="3617381"/>
            <a:ext cx="367679" cy="518175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0162EF-2F38-AB09-FD15-6F790223F0E1}"/>
              </a:ext>
            </a:extLst>
          </p:cNvPr>
          <p:cNvSpPr txBox="1"/>
          <p:nvPr/>
        </p:nvSpPr>
        <p:spPr>
          <a:xfrm>
            <a:off x="5396440" y="4342263"/>
            <a:ext cx="12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7DF2A1D-7A7E-A229-8E14-A86D87288710}"/>
              </a:ext>
            </a:extLst>
          </p:cNvPr>
          <p:cNvCxnSpPr/>
          <p:nvPr/>
        </p:nvCxnSpPr>
        <p:spPr>
          <a:xfrm>
            <a:off x="3478306" y="4625788"/>
            <a:ext cx="49754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7CBCF34-495D-9937-070E-119B8CE1AC54}"/>
              </a:ext>
            </a:extLst>
          </p:cNvPr>
          <p:cNvGrpSpPr/>
          <p:nvPr/>
        </p:nvGrpSpPr>
        <p:grpSpPr>
          <a:xfrm>
            <a:off x="3699836" y="4706853"/>
            <a:ext cx="1414973" cy="555565"/>
            <a:chOff x="8566221" y="3384424"/>
            <a:chExt cx="1414973" cy="55556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3D6872E-B214-1DE3-386F-5BF602D9FC0E}"/>
                </a:ext>
              </a:extLst>
            </p:cNvPr>
            <p:cNvSpPr txBox="1"/>
            <p:nvPr/>
          </p:nvSpPr>
          <p:spPr>
            <a:xfrm>
              <a:off x="8709655" y="3480315"/>
              <a:ext cx="1271539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 dirty="0"/>
                <a:t>질문자명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E9C0C62-B71B-7E35-8344-C57CA8473056}"/>
                </a:ext>
              </a:extLst>
            </p:cNvPr>
            <p:cNvSpPr/>
            <p:nvPr/>
          </p:nvSpPr>
          <p:spPr>
            <a:xfrm>
              <a:off x="8566221" y="3384424"/>
              <a:ext cx="518175" cy="5181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래픽 46" descr="학사모 단색으로 채워진">
              <a:extLst>
                <a:ext uri="{FF2B5EF4-FFF2-40B4-BE49-F238E27FC236}">
                  <a16:creationId xmlns:a16="http://schemas.microsoft.com/office/drawing/2014/main" id="{D6C194BC-9722-781D-DE6F-EC16C372E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77649" y="3429000"/>
              <a:ext cx="510989" cy="510989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C04B97B-58D4-1C85-FCFB-66F87680A117}"/>
              </a:ext>
            </a:extLst>
          </p:cNvPr>
          <p:cNvGrpSpPr/>
          <p:nvPr/>
        </p:nvGrpSpPr>
        <p:grpSpPr>
          <a:xfrm>
            <a:off x="6882305" y="5867587"/>
            <a:ext cx="1414973" cy="555565"/>
            <a:chOff x="8566221" y="3384424"/>
            <a:chExt cx="1414973" cy="55556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D22E531-2C1F-AB6D-2554-B69E50ADD510}"/>
                </a:ext>
              </a:extLst>
            </p:cNvPr>
            <p:cNvSpPr txBox="1"/>
            <p:nvPr/>
          </p:nvSpPr>
          <p:spPr>
            <a:xfrm>
              <a:off x="8709656" y="3480315"/>
              <a:ext cx="1271538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/>
                <a:t>답변자명</a:t>
              </a:r>
              <a:endParaRPr lang="ko-KR" altLang="en-US" sz="15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132E4E5-EF76-BEC3-9859-ABD864C1E634}"/>
                </a:ext>
              </a:extLst>
            </p:cNvPr>
            <p:cNvSpPr/>
            <p:nvPr/>
          </p:nvSpPr>
          <p:spPr>
            <a:xfrm>
              <a:off x="8566221" y="3384424"/>
              <a:ext cx="518175" cy="5181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래픽 50" descr="학사모 단색으로 채워진">
              <a:extLst>
                <a:ext uri="{FF2B5EF4-FFF2-40B4-BE49-F238E27FC236}">
                  <a16:creationId xmlns:a16="http://schemas.microsoft.com/office/drawing/2014/main" id="{96384307-487B-2464-D4E2-491194697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77649" y="3429000"/>
              <a:ext cx="510989" cy="510989"/>
            </a:xfrm>
            <a:prstGeom prst="rect">
              <a:avLst/>
            </a:prstGeom>
          </p:spPr>
        </p:pic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FAA716C-22E9-A480-0D6E-27C5E361BF4B}"/>
              </a:ext>
            </a:extLst>
          </p:cNvPr>
          <p:cNvSpPr/>
          <p:nvPr/>
        </p:nvSpPr>
        <p:spPr>
          <a:xfrm>
            <a:off x="3711264" y="5262418"/>
            <a:ext cx="926185" cy="5181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Where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DC9D6E7-4005-3EC1-A38F-CAFB4CDE056B}"/>
              </a:ext>
            </a:extLst>
          </p:cNvPr>
          <p:cNvSpPr/>
          <p:nvPr/>
        </p:nvSpPr>
        <p:spPr>
          <a:xfrm>
            <a:off x="5001863" y="5262418"/>
            <a:ext cx="909793" cy="51817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pointer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A9EB732-B07F-8A7A-A552-F8DA360CD9C4}"/>
              </a:ext>
            </a:extLst>
          </p:cNvPr>
          <p:cNvSpPr/>
          <p:nvPr/>
        </p:nvSpPr>
        <p:spPr>
          <a:xfrm>
            <a:off x="7336072" y="5278602"/>
            <a:ext cx="367679" cy="518175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8B7A63-E177-8C16-D591-35DEA334A2D3}"/>
              </a:ext>
            </a:extLst>
          </p:cNvPr>
          <p:cNvSpPr txBox="1"/>
          <p:nvPr/>
        </p:nvSpPr>
        <p:spPr>
          <a:xfrm>
            <a:off x="5396440" y="6238486"/>
            <a:ext cx="12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CC36470-C04B-98BA-BAB6-7A80A6FE2B76}"/>
              </a:ext>
            </a:extLst>
          </p:cNvPr>
          <p:cNvCxnSpPr/>
          <p:nvPr/>
        </p:nvCxnSpPr>
        <p:spPr>
          <a:xfrm>
            <a:off x="3478306" y="6522011"/>
            <a:ext cx="49754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4DAB2B9-42FA-E600-AD58-CD41D44D4681}"/>
              </a:ext>
            </a:extLst>
          </p:cNvPr>
          <p:cNvSpPr/>
          <p:nvPr/>
        </p:nvSpPr>
        <p:spPr>
          <a:xfrm>
            <a:off x="4691595" y="5262417"/>
            <a:ext cx="240667" cy="5181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DD942D2-EE28-3E71-73A1-857C53C5B880}"/>
              </a:ext>
            </a:extLst>
          </p:cNvPr>
          <p:cNvSpPr/>
          <p:nvPr/>
        </p:nvSpPr>
        <p:spPr>
          <a:xfrm>
            <a:off x="5989749" y="5265639"/>
            <a:ext cx="1272988" cy="518175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Bookname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79B8DAA-4D6A-0581-DDAC-F9E4A1678402}"/>
              </a:ext>
            </a:extLst>
          </p:cNvPr>
          <p:cNvSpPr/>
          <p:nvPr/>
        </p:nvSpPr>
        <p:spPr>
          <a:xfrm>
            <a:off x="8453718" y="1249688"/>
            <a:ext cx="2375648" cy="718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6A808C2-F11F-EA79-A19C-7B89655789E8}"/>
              </a:ext>
            </a:extLst>
          </p:cNvPr>
          <p:cNvGrpSpPr/>
          <p:nvPr/>
        </p:nvGrpSpPr>
        <p:grpSpPr>
          <a:xfrm>
            <a:off x="8580331" y="1376452"/>
            <a:ext cx="2041741" cy="332163"/>
            <a:chOff x="8580331" y="6169232"/>
            <a:chExt cx="2041741" cy="332163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27BE3824-0466-62B1-0917-2E7C1E97C954}"/>
                </a:ext>
              </a:extLst>
            </p:cNvPr>
            <p:cNvSpPr/>
            <p:nvPr/>
          </p:nvSpPr>
          <p:spPr>
            <a:xfrm>
              <a:off x="8580331" y="6174604"/>
              <a:ext cx="2041741" cy="3231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검색</a:t>
              </a:r>
            </a:p>
          </p:txBody>
        </p:sp>
        <p:pic>
          <p:nvPicPr>
            <p:cNvPr id="62" name="그래픽 61" descr="돋보기 단색으로 채워진">
              <a:extLst>
                <a:ext uri="{FF2B5EF4-FFF2-40B4-BE49-F238E27FC236}">
                  <a16:creationId xmlns:a16="http://schemas.microsoft.com/office/drawing/2014/main" id="{CF9027E9-72A7-19BD-0D2E-038D82760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89909" y="6169232"/>
              <a:ext cx="332163" cy="332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7639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10740857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키워드 </a:t>
            </a:r>
            <a:r>
              <a:rPr lang="en-US" altLang="ko-KR" dirty="0" err="1"/>
              <a:t>QnA</a:t>
            </a:r>
            <a:r>
              <a:rPr lang="en-US" altLang="ko-KR" dirty="0"/>
              <a:t>-</a:t>
            </a:r>
            <a:r>
              <a:rPr lang="ko-KR" altLang="en-US" dirty="0"/>
              <a:t>상세보기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960EBB-EE9B-028E-5F09-827130E22BF5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35C7A6A-A8EB-24F6-A344-98B53284967A}"/>
              </a:ext>
            </a:extLst>
          </p:cNvPr>
          <p:cNvGrpSpPr/>
          <p:nvPr/>
        </p:nvGrpSpPr>
        <p:grpSpPr>
          <a:xfrm>
            <a:off x="3699836" y="2631389"/>
            <a:ext cx="1414973" cy="555565"/>
            <a:chOff x="8566221" y="3384424"/>
            <a:chExt cx="1414973" cy="5555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486239-501A-AA7B-E7B9-D2633018289E}"/>
                </a:ext>
              </a:extLst>
            </p:cNvPr>
            <p:cNvSpPr txBox="1"/>
            <p:nvPr/>
          </p:nvSpPr>
          <p:spPr>
            <a:xfrm>
              <a:off x="8709655" y="3480315"/>
              <a:ext cx="1271539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/>
                <a:t>질문자명</a:t>
              </a:r>
              <a:endParaRPr lang="ko-KR" altLang="en-US" sz="15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BEBD8DB-49A1-6F04-B7F8-950D41525F6B}"/>
                </a:ext>
              </a:extLst>
            </p:cNvPr>
            <p:cNvSpPr/>
            <p:nvPr/>
          </p:nvSpPr>
          <p:spPr>
            <a:xfrm>
              <a:off x="8566221" y="3384424"/>
              <a:ext cx="518175" cy="5181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래픽 12" descr="학사모 단색으로 채워진">
              <a:extLst>
                <a:ext uri="{FF2B5EF4-FFF2-40B4-BE49-F238E27FC236}">
                  <a16:creationId xmlns:a16="http://schemas.microsoft.com/office/drawing/2014/main" id="{7420F51B-D61E-1E67-FB67-1FB3F187F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77649" y="3429000"/>
              <a:ext cx="510989" cy="510989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8BD609B-E1EF-9E45-1991-98E0129CBD77}"/>
              </a:ext>
            </a:extLst>
          </p:cNvPr>
          <p:cNvGrpSpPr/>
          <p:nvPr/>
        </p:nvGrpSpPr>
        <p:grpSpPr>
          <a:xfrm>
            <a:off x="6882305" y="4092635"/>
            <a:ext cx="1414973" cy="555565"/>
            <a:chOff x="8566221" y="3384424"/>
            <a:chExt cx="1414973" cy="5555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0642BA-C941-398B-A2A2-EA7843B96060}"/>
                </a:ext>
              </a:extLst>
            </p:cNvPr>
            <p:cNvSpPr txBox="1"/>
            <p:nvPr/>
          </p:nvSpPr>
          <p:spPr>
            <a:xfrm>
              <a:off x="8709656" y="3480315"/>
              <a:ext cx="1271538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/>
                <a:t>답변자명</a:t>
              </a:r>
              <a:endParaRPr lang="ko-KR" altLang="en-US" sz="15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4EC3906-F05D-7C95-4EA4-D7C992FFB2CE}"/>
                </a:ext>
              </a:extLst>
            </p:cNvPr>
            <p:cNvSpPr/>
            <p:nvPr/>
          </p:nvSpPr>
          <p:spPr>
            <a:xfrm>
              <a:off x="8566221" y="3384424"/>
              <a:ext cx="518175" cy="5181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래픽 16" descr="학사모 단색으로 채워진">
              <a:extLst>
                <a:ext uri="{FF2B5EF4-FFF2-40B4-BE49-F238E27FC236}">
                  <a16:creationId xmlns:a16="http://schemas.microsoft.com/office/drawing/2014/main" id="{3FEB6A1C-A438-CC3D-BEAB-83ADF20A7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7649" y="3429000"/>
              <a:ext cx="510989" cy="510989"/>
            </a:xfrm>
            <a:prstGeom prst="rect">
              <a:avLst/>
            </a:prstGeom>
          </p:spPr>
        </p:pic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F45DACA-DD26-94CB-ED25-E4CD6E9B56FF}"/>
              </a:ext>
            </a:extLst>
          </p:cNvPr>
          <p:cNvSpPr/>
          <p:nvPr/>
        </p:nvSpPr>
        <p:spPr>
          <a:xfrm>
            <a:off x="3711265" y="3186954"/>
            <a:ext cx="743946" cy="5181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What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744B65F-E13F-87B0-0824-4440428DEAA7}"/>
              </a:ext>
            </a:extLst>
          </p:cNvPr>
          <p:cNvSpPr/>
          <p:nvPr/>
        </p:nvSpPr>
        <p:spPr>
          <a:xfrm>
            <a:off x="4528789" y="3186954"/>
            <a:ext cx="806946" cy="5181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JSON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D627B85-D41D-A335-CA6A-E6D2707C3CBE}"/>
              </a:ext>
            </a:extLst>
          </p:cNvPr>
          <p:cNvSpPr/>
          <p:nvPr/>
        </p:nvSpPr>
        <p:spPr>
          <a:xfrm>
            <a:off x="5396440" y="3186954"/>
            <a:ext cx="367679" cy="518175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BBD3461-A6CC-2FF0-5607-B40FC3BD67E0}"/>
              </a:ext>
            </a:extLst>
          </p:cNvPr>
          <p:cNvSpPr/>
          <p:nvPr/>
        </p:nvSpPr>
        <p:spPr>
          <a:xfrm>
            <a:off x="5620745" y="4685590"/>
            <a:ext cx="1272988" cy="518175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Bookname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346E959-0EE7-F01F-AEEC-8D078B69D4BF}"/>
              </a:ext>
            </a:extLst>
          </p:cNvPr>
          <p:cNvSpPr/>
          <p:nvPr/>
        </p:nvSpPr>
        <p:spPr>
          <a:xfrm>
            <a:off x="4597047" y="4685589"/>
            <a:ext cx="958243" cy="518175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Search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147B89F-7FC9-416D-039E-1A6199F956CF}"/>
              </a:ext>
            </a:extLst>
          </p:cNvPr>
          <p:cNvSpPr/>
          <p:nvPr/>
        </p:nvSpPr>
        <p:spPr>
          <a:xfrm>
            <a:off x="6959188" y="4685591"/>
            <a:ext cx="1338090" cy="5181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p.113~126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633387-C8CA-0E22-95B9-62DAF4761BF1}"/>
              </a:ext>
            </a:extLst>
          </p:cNvPr>
          <p:cNvCxnSpPr>
            <a:cxnSpLocks/>
          </p:cNvCxnSpPr>
          <p:nvPr/>
        </p:nvCxnSpPr>
        <p:spPr>
          <a:xfrm>
            <a:off x="3478306" y="2420471"/>
            <a:ext cx="49754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5F198FD-3F0F-F2C8-03A2-13873B505739}"/>
              </a:ext>
            </a:extLst>
          </p:cNvPr>
          <p:cNvCxnSpPr>
            <a:cxnSpLocks/>
          </p:cNvCxnSpPr>
          <p:nvPr/>
        </p:nvCxnSpPr>
        <p:spPr>
          <a:xfrm>
            <a:off x="3478306" y="5423647"/>
            <a:ext cx="49754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91036B4-425B-152B-2B72-2BDAB2E90858}"/>
              </a:ext>
            </a:extLst>
          </p:cNvPr>
          <p:cNvSpPr txBox="1"/>
          <p:nvPr/>
        </p:nvSpPr>
        <p:spPr>
          <a:xfrm>
            <a:off x="5396440" y="1955216"/>
            <a:ext cx="12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A5F5D7-1DF8-24BA-3263-0B21B43CDC92}"/>
              </a:ext>
            </a:extLst>
          </p:cNvPr>
          <p:cNvSpPr/>
          <p:nvPr/>
        </p:nvSpPr>
        <p:spPr>
          <a:xfrm>
            <a:off x="3711265" y="1311110"/>
            <a:ext cx="743946" cy="5181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Why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37AE5C8-8AE1-1094-0F0F-59719CABA1ED}"/>
              </a:ext>
            </a:extLst>
          </p:cNvPr>
          <p:cNvSpPr/>
          <p:nvPr/>
        </p:nvSpPr>
        <p:spPr>
          <a:xfrm>
            <a:off x="4528789" y="1311110"/>
            <a:ext cx="1421506" cy="5181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error…(</a:t>
            </a:r>
            <a:r>
              <a:rPr lang="ko-KR" altLang="en-US" sz="1600" dirty="0">
                <a:solidFill>
                  <a:schemeClr val="tx1"/>
                </a:solidFill>
              </a:rPr>
              <a:t>생략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F4FB179-A3FC-01EA-5669-F3490E1B6D64}"/>
              </a:ext>
            </a:extLst>
          </p:cNvPr>
          <p:cNvSpPr/>
          <p:nvPr/>
        </p:nvSpPr>
        <p:spPr>
          <a:xfrm>
            <a:off x="6024602" y="1311110"/>
            <a:ext cx="367679" cy="518175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627D4C6-D332-C9DB-7015-B40249800F1C}"/>
              </a:ext>
            </a:extLst>
          </p:cNvPr>
          <p:cNvGrpSpPr/>
          <p:nvPr/>
        </p:nvGrpSpPr>
        <p:grpSpPr>
          <a:xfrm>
            <a:off x="3699836" y="5632285"/>
            <a:ext cx="1414973" cy="555565"/>
            <a:chOff x="8566221" y="3384424"/>
            <a:chExt cx="1414973" cy="55556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29F7C6-A8BF-A39C-D992-A4E86CFABE99}"/>
                </a:ext>
              </a:extLst>
            </p:cNvPr>
            <p:cNvSpPr txBox="1"/>
            <p:nvPr/>
          </p:nvSpPr>
          <p:spPr>
            <a:xfrm>
              <a:off x="8709655" y="3480315"/>
              <a:ext cx="1271539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 dirty="0"/>
                <a:t>질문자명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01125F0-B0E2-7ABB-C199-7A94C5A4A4E7}"/>
                </a:ext>
              </a:extLst>
            </p:cNvPr>
            <p:cNvSpPr/>
            <p:nvPr/>
          </p:nvSpPr>
          <p:spPr>
            <a:xfrm>
              <a:off x="8566221" y="3384424"/>
              <a:ext cx="518175" cy="5181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래픽 27" descr="학사모 단색으로 채워진">
              <a:extLst>
                <a:ext uri="{FF2B5EF4-FFF2-40B4-BE49-F238E27FC236}">
                  <a16:creationId xmlns:a16="http://schemas.microsoft.com/office/drawing/2014/main" id="{5C151AFA-3A1E-5D0A-4710-A291D92A3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77649" y="3429000"/>
              <a:ext cx="510989" cy="510989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BF9221-7F15-142D-353E-717C8DFA659D}"/>
              </a:ext>
            </a:extLst>
          </p:cNvPr>
          <p:cNvSpPr/>
          <p:nvPr/>
        </p:nvSpPr>
        <p:spPr>
          <a:xfrm>
            <a:off x="8453718" y="1249688"/>
            <a:ext cx="2375648" cy="718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C9AA472-A2AA-002A-42FA-594B2B087F0B}"/>
              </a:ext>
            </a:extLst>
          </p:cNvPr>
          <p:cNvGrpSpPr/>
          <p:nvPr/>
        </p:nvGrpSpPr>
        <p:grpSpPr>
          <a:xfrm>
            <a:off x="8580331" y="1376452"/>
            <a:ext cx="2041741" cy="332163"/>
            <a:chOff x="8580331" y="6169232"/>
            <a:chExt cx="2041741" cy="332163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9523A35-4032-35F7-341D-76C200CFF71D}"/>
                </a:ext>
              </a:extLst>
            </p:cNvPr>
            <p:cNvSpPr/>
            <p:nvPr/>
          </p:nvSpPr>
          <p:spPr>
            <a:xfrm>
              <a:off x="8580331" y="6174604"/>
              <a:ext cx="2041741" cy="3231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검색</a:t>
              </a:r>
            </a:p>
          </p:txBody>
        </p:sp>
        <p:pic>
          <p:nvPicPr>
            <p:cNvPr id="35" name="그래픽 34" descr="돋보기 단색으로 채워진">
              <a:extLst>
                <a:ext uri="{FF2B5EF4-FFF2-40B4-BE49-F238E27FC236}">
                  <a16:creationId xmlns:a16="http://schemas.microsoft.com/office/drawing/2014/main" id="{983F6B70-23D0-2696-78EB-5462DE71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89909" y="6169232"/>
              <a:ext cx="332163" cy="332163"/>
            </a:xfrm>
            <a:prstGeom prst="rect">
              <a:avLst/>
            </a:prstGeom>
          </p:spPr>
        </p:pic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7318E56-0760-3BA8-F96A-46C6A335BEF5}"/>
              </a:ext>
            </a:extLst>
          </p:cNvPr>
          <p:cNvSpPr/>
          <p:nvPr/>
        </p:nvSpPr>
        <p:spPr>
          <a:xfrm>
            <a:off x="8453719" y="2422289"/>
            <a:ext cx="645458" cy="30099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9EAD1D-D48E-4D41-B08A-45FD10946620}"/>
              </a:ext>
            </a:extLst>
          </p:cNvPr>
          <p:cNvSpPr/>
          <p:nvPr/>
        </p:nvSpPr>
        <p:spPr>
          <a:xfrm>
            <a:off x="8453718" y="5432269"/>
            <a:ext cx="645458" cy="11478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3D9E33-2719-0C6B-ECAA-2C2278734BC5}"/>
              </a:ext>
            </a:extLst>
          </p:cNvPr>
          <p:cNvSpPr txBox="1"/>
          <p:nvPr/>
        </p:nvSpPr>
        <p:spPr>
          <a:xfrm>
            <a:off x="8453719" y="3496868"/>
            <a:ext cx="64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접기 여백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7B4BBFB-0A92-4533-FF98-D5E2373AD7D9}"/>
              </a:ext>
            </a:extLst>
          </p:cNvPr>
          <p:cNvSpPr/>
          <p:nvPr/>
        </p:nvSpPr>
        <p:spPr>
          <a:xfrm>
            <a:off x="8453719" y="1976498"/>
            <a:ext cx="645458" cy="4439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85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10740857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선배의 </a:t>
            </a:r>
            <a:r>
              <a:rPr lang="en-US" altLang="ko-KR" dirty="0"/>
              <a:t>Tip; 3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B7331E-6085-8FDE-BC8E-4AC1837AD21A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05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10740857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클라우드 저장소</a:t>
            </a:r>
            <a:r>
              <a:rPr lang="en-US" altLang="ko-KR" dirty="0"/>
              <a:t>; 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698769-90AD-80DA-04DC-6EAF401C7BA8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9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10740857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원격 </a:t>
            </a:r>
            <a:r>
              <a:rPr lang="en-US" altLang="ko-KR" dirty="0"/>
              <a:t>UML; 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364914-7AE8-FB5B-EB0B-6480AD2085D5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2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10740857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전체 공지</a:t>
            </a:r>
            <a:r>
              <a:rPr lang="en-US" altLang="ko-KR" dirty="0"/>
              <a:t>; 5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FC199B-F576-EF06-A758-3FA421840286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9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10740857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13. </a:t>
            </a:r>
            <a:r>
              <a:rPr lang="ko-KR" altLang="en-US" dirty="0"/>
              <a:t>개인 일정 관리</a:t>
            </a:r>
            <a:r>
              <a:rPr lang="en-US" altLang="ko-KR" dirty="0"/>
              <a:t>; 5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167078-2A74-4307-E7A1-7E8168C0DB1B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452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10740857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14. </a:t>
            </a:r>
            <a:r>
              <a:rPr lang="ko-KR" altLang="en-US" dirty="0" err="1"/>
              <a:t>채팅방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A5364D-6D47-D9AE-78BD-52230945282D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12DB92-0529-65DE-BD70-E868D2D06091}"/>
              </a:ext>
            </a:extLst>
          </p:cNvPr>
          <p:cNvSpPr/>
          <p:nvPr/>
        </p:nvSpPr>
        <p:spPr>
          <a:xfrm>
            <a:off x="8453718" y="1249688"/>
            <a:ext cx="2375648" cy="718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C50EB40-570F-96E1-68A1-645C4ED10D59}"/>
              </a:ext>
            </a:extLst>
          </p:cNvPr>
          <p:cNvGrpSpPr/>
          <p:nvPr/>
        </p:nvGrpSpPr>
        <p:grpSpPr>
          <a:xfrm>
            <a:off x="8580331" y="1376452"/>
            <a:ext cx="2041741" cy="332163"/>
            <a:chOff x="8580331" y="6169232"/>
            <a:chExt cx="2041741" cy="33216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CEA1D86-4B1D-3B9B-312E-03539862BFD9}"/>
                </a:ext>
              </a:extLst>
            </p:cNvPr>
            <p:cNvSpPr/>
            <p:nvPr/>
          </p:nvSpPr>
          <p:spPr>
            <a:xfrm>
              <a:off x="8580331" y="6174604"/>
              <a:ext cx="2041741" cy="3231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검색</a:t>
              </a:r>
            </a:p>
          </p:txBody>
        </p:sp>
        <p:pic>
          <p:nvPicPr>
            <p:cNvPr id="7" name="그래픽 6" descr="돋보기 단색으로 채워진">
              <a:extLst>
                <a:ext uri="{FF2B5EF4-FFF2-40B4-BE49-F238E27FC236}">
                  <a16:creationId xmlns:a16="http://schemas.microsoft.com/office/drawing/2014/main" id="{C350302D-0F38-F74C-3324-80AF186B1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89909" y="6169232"/>
              <a:ext cx="332163" cy="332163"/>
            </a:xfrm>
            <a:prstGeom prst="rect">
              <a:avLst/>
            </a:prstGeom>
          </p:spPr>
        </p:pic>
      </p:grp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F528826F-AE9B-FABB-D330-21DD65484B5B}"/>
              </a:ext>
            </a:extLst>
          </p:cNvPr>
          <p:cNvSpPr/>
          <p:nvPr/>
        </p:nvSpPr>
        <p:spPr>
          <a:xfrm>
            <a:off x="1353671" y="1506071"/>
            <a:ext cx="1739153" cy="977153"/>
          </a:xfrm>
          <a:prstGeom prst="wedgeRectCallout">
            <a:avLst>
              <a:gd name="adj1" fmla="val 65834"/>
              <a:gd name="adj2" fmla="val 34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카카오톡 참고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DF3D11-A3BB-5CE4-D4AC-EF954159BE5C}"/>
              </a:ext>
            </a:extLst>
          </p:cNvPr>
          <p:cNvSpPr/>
          <p:nvPr/>
        </p:nvSpPr>
        <p:spPr>
          <a:xfrm>
            <a:off x="3478306" y="1967878"/>
            <a:ext cx="4975412" cy="718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E6EE09-50D0-65EB-5DA0-1676AE94EA2E}"/>
              </a:ext>
            </a:extLst>
          </p:cNvPr>
          <p:cNvSpPr/>
          <p:nvPr/>
        </p:nvSpPr>
        <p:spPr>
          <a:xfrm>
            <a:off x="3478306" y="2680697"/>
            <a:ext cx="4975412" cy="718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C3D820-2DEE-E155-6250-07735EA05C96}"/>
              </a:ext>
            </a:extLst>
          </p:cNvPr>
          <p:cNvSpPr/>
          <p:nvPr/>
        </p:nvSpPr>
        <p:spPr>
          <a:xfrm>
            <a:off x="3478306" y="3401566"/>
            <a:ext cx="4975412" cy="718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44674D-0930-C184-805F-829F9CBFBBB3}"/>
              </a:ext>
            </a:extLst>
          </p:cNvPr>
          <p:cNvSpPr/>
          <p:nvPr/>
        </p:nvSpPr>
        <p:spPr>
          <a:xfrm>
            <a:off x="3478306" y="4122441"/>
            <a:ext cx="4975412" cy="718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143B7F-BBC1-0D07-D3D0-C17B39FB8AD0}"/>
              </a:ext>
            </a:extLst>
          </p:cNvPr>
          <p:cNvSpPr/>
          <p:nvPr/>
        </p:nvSpPr>
        <p:spPr>
          <a:xfrm>
            <a:off x="3478306" y="4840631"/>
            <a:ext cx="4975412" cy="718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AFDE1D-2473-6600-5E11-AA7BD411907A}"/>
              </a:ext>
            </a:extLst>
          </p:cNvPr>
          <p:cNvSpPr txBox="1"/>
          <p:nvPr/>
        </p:nvSpPr>
        <p:spPr>
          <a:xfrm>
            <a:off x="5307985" y="5884791"/>
            <a:ext cx="12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40F700-345B-F2E4-F4A4-2A029828741A}"/>
              </a:ext>
            </a:extLst>
          </p:cNvPr>
          <p:cNvSpPr txBox="1"/>
          <p:nvPr/>
        </p:nvSpPr>
        <p:spPr>
          <a:xfrm>
            <a:off x="3618458" y="1555598"/>
            <a:ext cx="118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채팅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5C908B-A0BB-CB0E-2477-85F8D25883D7}"/>
              </a:ext>
            </a:extLst>
          </p:cNvPr>
          <p:cNvGrpSpPr/>
          <p:nvPr/>
        </p:nvGrpSpPr>
        <p:grpSpPr>
          <a:xfrm>
            <a:off x="3708800" y="2074583"/>
            <a:ext cx="1434353" cy="555565"/>
            <a:chOff x="8566221" y="3384424"/>
            <a:chExt cx="1434353" cy="5555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D81A55-65D0-4CEC-B125-CAFAC144733E}"/>
                </a:ext>
              </a:extLst>
            </p:cNvPr>
            <p:cNvSpPr txBox="1"/>
            <p:nvPr/>
          </p:nvSpPr>
          <p:spPr>
            <a:xfrm>
              <a:off x="8709656" y="3480315"/>
              <a:ext cx="1290918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 dirty="0" err="1"/>
                <a:t>학생명</a:t>
              </a:r>
              <a:endParaRPr lang="ko-KR" altLang="en-US" sz="15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05AF74F-C3EF-222C-3032-129E043393CF}"/>
                </a:ext>
              </a:extLst>
            </p:cNvPr>
            <p:cNvSpPr/>
            <p:nvPr/>
          </p:nvSpPr>
          <p:spPr>
            <a:xfrm>
              <a:off x="8566221" y="3384424"/>
              <a:ext cx="518175" cy="5181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래픽 19" descr="학사모 단색으로 채워진">
              <a:extLst>
                <a:ext uri="{FF2B5EF4-FFF2-40B4-BE49-F238E27FC236}">
                  <a16:creationId xmlns:a16="http://schemas.microsoft.com/office/drawing/2014/main" id="{E572DCC1-A9D4-2255-1A08-266F1AA37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7649" y="3429000"/>
              <a:ext cx="510989" cy="510989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BF302B1-D308-44F0-B354-531A716EAA96}"/>
              </a:ext>
            </a:extLst>
          </p:cNvPr>
          <p:cNvGrpSpPr/>
          <p:nvPr/>
        </p:nvGrpSpPr>
        <p:grpSpPr>
          <a:xfrm>
            <a:off x="3708800" y="2770273"/>
            <a:ext cx="1434353" cy="555565"/>
            <a:chOff x="8566221" y="3384424"/>
            <a:chExt cx="1434353" cy="5555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66DB9B-9267-9D05-E124-0C3E30E2C8CB}"/>
                </a:ext>
              </a:extLst>
            </p:cNvPr>
            <p:cNvSpPr txBox="1"/>
            <p:nvPr/>
          </p:nvSpPr>
          <p:spPr>
            <a:xfrm>
              <a:off x="8709656" y="3480315"/>
              <a:ext cx="1290918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 dirty="0" err="1"/>
                <a:t>학생명</a:t>
              </a:r>
              <a:endParaRPr lang="ko-KR" altLang="en-US" sz="1500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B84F70F-29F6-8187-01AC-ACFDFD1894F5}"/>
                </a:ext>
              </a:extLst>
            </p:cNvPr>
            <p:cNvSpPr/>
            <p:nvPr/>
          </p:nvSpPr>
          <p:spPr>
            <a:xfrm>
              <a:off x="8566221" y="3384424"/>
              <a:ext cx="518175" cy="5181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래픽 23" descr="학사모 단색으로 채워진">
              <a:extLst>
                <a:ext uri="{FF2B5EF4-FFF2-40B4-BE49-F238E27FC236}">
                  <a16:creationId xmlns:a16="http://schemas.microsoft.com/office/drawing/2014/main" id="{F8EB9B59-2E85-EBD7-8CCB-105B147A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7649" y="3429000"/>
              <a:ext cx="510989" cy="510989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B604FDD-259D-4D0F-44BC-34CD4CB32548}"/>
              </a:ext>
            </a:extLst>
          </p:cNvPr>
          <p:cNvGrpSpPr/>
          <p:nvPr/>
        </p:nvGrpSpPr>
        <p:grpSpPr>
          <a:xfrm>
            <a:off x="3720228" y="3494778"/>
            <a:ext cx="1434353" cy="555565"/>
            <a:chOff x="8566221" y="3384424"/>
            <a:chExt cx="1434353" cy="55556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80FE1A-2563-8DBA-6EC8-D19BF2ADE799}"/>
                </a:ext>
              </a:extLst>
            </p:cNvPr>
            <p:cNvSpPr txBox="1"/>
            <p:nvPr/>
          </p:nvSpPr>
          <p:spPr>
            <a:xfrm>
              <a:off x="8709656" y="3480315"/>
              <a:ext cx="1290918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 dirty="0" err="1"/>
                <a:t>학생명</a:t>
              </a:r>
              <a:endParaRPr lang="ko-KR" altLang="en-US" sz="15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F097576-0A36-698D-3DE9-DD7DED451A98}"/>
                </a:ext>
              </a:extLst>
            </p:cNvPr>
            <p:cNvSpPr/>
            <p:nvPr/>
          </p:nvSpPr>
          <p:spPr>
            <a:xfrm>
              <a:off x="8566221" y="3384424"/>
              <a:ext cx="518175" cy="5181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래픽 27" descr="학사모 단색으로 채워진">
              <a:extLst>
                <a:ext uri="{FF2B5EF4-FFF2-40B4-BE49-F238E27FC236}">
                  <a16:creationId xmlns:a16="http://schemas.microsoft.com/office/drawing/2014/main" id="{252CF810-A3D8-3FE3-48BB-AA58D8EC1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7649" y="3429000"/>
              <a:ext cx="510989" cy="510989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FC648B7-0F41-718D-778B-53E5B0D56BD6}"/>
              </a:ext>
            </a:extLst>
          </p:cNvPr>
          <p:cNvGrpSpPr/>
          <p:nvPr/>
        </p:nvGrpSpPr>
        <p:grpSpPr>
          <a:xfrm>
            <a:off x="3708800" y="4921943"/>
            <a:ext cx="1434353" cy="555565"/>
            <a:chOff x="8566221" y="3384424"/>
            <a:chExt cx="1434353" cy="55556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4B8DF0-D42F-B2E7-71AE-C7F3C8A322A8}"/>
                </a:ext>
              </a:extLst>
            </p:cNvPr>
            <p:cNvSpPr txBox="1"/>
            <p:nvPr/>
          </p:nvSpPr>
          <p:spPr>
            <a:xfrm>
              <a:off x="8709656" y="3480315"/>
              <a:ext cx="1290918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 dirty="0" err="1"/>
                <a:t>학생명</a:t>
              </a:r>
              <a:endParaRPr lang="ko-KR" altLang="en-US" sz="15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164B627-CDCB-6DEF-3A69-203507EBF946}"/>
                </a:ext>
              </a:extLst>
            </p:cNvPr>
            <p:cNvSpPr/>
            <p:nvPr/>
          </p:nvSpPr>
          <p:spPr>
            <a:xfrm>
              <a:off x="8566221" y="3384424"/>
              <a:ext cx="518175" cy="5181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래픽 31" descr="학사모 단색으로 채워진">
              <a:extLst>
                <a:ext uri="{FF2B5EF4-FFF2-40B4-BE49-F238E27FC236}">
                  <a16:creationId xmlns:a16="http://schemas.microsoft.com/office/drawing/2014/main" id="{97E77FC9-86D9-A4E3-1FAC-602DBD9DD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7649" y="3429000"/>
              <a:ext cx="510989" cy="510989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E5BBCB-577B-2DCF-90FC-D9A3B6D3B447}"/>
              </a:ext>
            </a:extLst>
          </p:cNvPr>
          <p:cNvGrpSpPr/>
          <p:nvPr/>
        </p:nvGrpSpPr>
        <p:grpSpPr>
          <a:xfrm>
            <a:off x="3708800" y="4138841"/>
            <a:ext cx="1434353" cy="672007"/>
            <a:chOff x="8566221" y="3384424"/>
            <a:chExt cx="1434353" cy="67200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4DC8CF-A62B-5C48-C1BE-E893DE83BE99}"/>
                </a:ext>
              </a:extLst>
            </p:cNvPr>
            <p:cNvSpPr txBox="1"/>
            <p:nvPr/>
          </p:nvSpPr>
          <p:spPr>
            <a:xfrm>
              <a:off x="8709656" y="3547000"/>
              <a:ext cx="1290918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 dirty="0" err="1"/>
                <a:t>그룹명</a:t>
              </a:r>
              <a:endParaRPr lang="ko-KR" altLang="en-US" sz="150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3775C0C-CC63-820F-69CC-5D3B9D1B8B27}"/>
                </a:ext>
              </a:extLst>
            </p:cNvPr>
            <p:cNvSpPr/>
            <p:nvPr/>
          </p:nvSpPr>
          <p:spPr>
            <a:xfrm>
              <a:off x="8566221" y="3384424"/>
              <a:ext cx="327897" cy="3278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래픽 35" descr="학사모 단색으로 채워진">
              <a:extLst>
                <a:ext uri="{FF2B5EF4-FFF2-40B4-BE49-F238E27FC236}">
                  <a16:creationId xmlns:a16="http://schemas.microsoft.com/office/drawing/2014/main" id="{B54CBE2D-E50C-534C-AD81-26FA3A156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90985" y="3427019"/>
              <a:ext cx="282178" cy="282178"/>
            </a:xfrm>
            <a:prstGeom prst="rect">
              <a:avLst/>
            </a:prstGeom>
          </p:spPr>
        </p:pic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AD5327C-A392-DF80-5D50-684FB85B10CB}"/>
                </a:ext>
              </a:extLst>
            </p:cNvPr>
            <p:cNvSpPr/>
            <p:nvPr/>
          </p:nvSpPr>
          <p:spPr>
            <a:xfrm>
              <a:off x="8909019" y="3384424"/>
              <a:ext cx="327897" cy="3278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래픽 44" descr="학사모 단색으로 채워진">
              <a:extLst>
                <a:ext uri="{FF2B5EF4-FFF2-40B4-BE49-F238E27FC236}">
                  <a16:creationId xmlns:a16="http://schemas.microsoft.com/office/drawing/2014/main" id="{1D137DF5-83A5-9D0F-DC34-E21EFB13E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33783" y="3427019"/>
              <a:ext cx="282178" cy="282178"/>
            </a:xfrm>
            <a:prstGeom prst="rect">
              <a:avLst/>
            </a:prstGeom>
          </p:spPr>
        </p:pic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43465DB-E8EC-E38A-5568-123221FFD11B}"/>
                </a:ext>
              </a:extLst>
            </p:cNvPr>
            <p:cNvSpPr/>
            <p:nvPr/>
          </p:nvSpPr>
          <p:spPr>
            <a:xfrm>
              <a:off x="8909019" y="3728534"/>
              <a:ext cx="327897" cy="3278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래픽 46" descr="학사모 단색으로 채워진">
              <a:extLst>
                <a:ext uri="{FF2B5EF4-FFF2-40B4-BE49-F238E27FC236}">
                  <a16:creationId xmlns:a16="http://schemas.microsoft.com/office/drawing/2014/main" id="{57E1D343-AFE4-ED24-4A90-999C28697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33783" y="3771129"/>
              <a:ext cx="282178" cy="282178"/>
            </a:xfrm>
            <a:prstGeom prst="rect">
              <a:avLst/>
            </a:prstGeom>
          </p:spPr>
        </p:pic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FF000A9-FEE4-C035-7417-0AFC2875C1A7}"/>
                </a:ext>
              </a:extLst>
            </p:cNvPr>
            <p:cNvSpPr/>
            <p:nvPr/>
          </p:nvSpPr>
          <p:spPr>
            <a:xfrm>
              <a:off x="8566221" y="3728534"/>
              <a:ext cx="327897" cy="3278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학사모 단색으로 채워진">
              <a:extLst>
                <a:ext uri="{FF2B5EF4-FFF2-40B4-BE49-F238E27FC236}">
                  <a16:creationId xmlns:a16="http://schemas.microsoft.com/office/drawing/2014/main" id="{FDAD6118-A422-D2F9-D599-AA727AF00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90985" y="3771129"/>
              <a:ext cx="282178" cy="282178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FEA7E44-4D32-A39D-A965-2C7780AD71FF}"/>
              </a:ext>
            </a:extLst>
          </p:cNvPr>
          <p:cNvSpPr txBox="1"/>
          <p:nvPr/>
        </p:nvSpPr>
        <p:spPr>
          <a:xfrm>
            <a:off x="7254622" y="2119159"/>
            <a:ext cx="1103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최근 시간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2EA88A-B926-6244-BFD0-5C8C67473922}"/>
              </a:ext>
            </a:extLst>
          </p:cNvPr>
          <p:cNvSpPr txBox="1"/>
          <p:nvPr/>
        </p:nvSpPr>
        <p:spPr>
          <a:xfrm>
            <a:off x="7254622" y="2837349"/>
            <a:ext cx="1103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최근 시간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4F6158-F638-DBC0-DB97-3A52EAF9C549}"/>
              </a:ext>
            </a:extLst>
          </p:cNvPr>
          <p:cNvSpPr txBox="1"/>
          <p:nvPr/>
        </p:nvSpPr>
        <p:spPr>
          <a:xfrm>
            <a:off x="7254622" y="3565758"/>
            <a:ext cx="1103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최근 시간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5E6F48-1574-1A0E-D355-F39AF704EBF5}"/>
              </a:ext>
            </a:extLst>
          </p:cNvPr>
          <p:cNvSpPr txBox="1"/>
          <p:nvPr/>
        </p:nvSpPr>
        <p:spPr>
          <a:xfrm>
            <a:off x="7254622" y="4273964"/>
            <a:ext cx="1103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최근 시간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5092BD-F676-8316-E621-A2B2C58DB0DF}"/>
              </a:ext>
            </a:extLst>
          </p:cNvPr>
          <p:cNvSpPr txBox="1"/>
          <p:nvPr/>
        </p:nvSpPr>
        <p:spPr>
          <a:xfrm>
            <a:off x="7254622" y="4996710"/>
            <a:ext cx="1103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최근 시간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ECF1E6-5324-BAA6-F11E-EBD36F14E5B9}"/>
              </a:ext>
            </a:extLst>
          </p:cNvPr>
          <p:cNvSpPr txBox="1"/>
          <p:nvPr/>
        </p:nvSpPr>
        <p:spPr>
          <a:xfrm>
            <a:off x="5765482" y="2119159"/>
            <a:ext cx="110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최근 내용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0564F9-00C0-FA0A-E8AF-A3DA26960D27}"/>
              </a:ext>
            </a:extLst>
          </p:cNvPr>
          <p:cNvSpPr txBox="1"/>
          <p:nvPr/>
        </p:nvSpPr>
        <p:spPr>
          <a:xfrm>
            <a:off x="5765482" y="2837349"/>
            <a:ext cx="110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최근 내용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348664-9A67-62E4-BDC7-C484062715A7}"/>
              </a:ext>
            </a:extLst>
          </p:cNvPr>
          <p:cNvSpPr txBox="1"/>
          <p:nvPr/>
        </p:nvSpPr>
        <p:spPr>
          <a:xfrm>
            <a:off x="5765482" y="3565758"/>
            <a:ext cx="110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최근 내용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45365C-77E2-C6BB-3B2D-3943C2660037}"/>
              </a:ext>
            </a:extLst>
          </p:cNvPr>
          <p:cNvSpPr txBox="1"/>
          <p:nvPr/>
        </p:nvSpPr>
        <p:spPr>
          <a:xfrm>
            <a:off x="5765482" y="4273964"/>
            <a:ext cx="110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최근 내용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AB24C2-AC25-DAA2-0E00-A2FAE29E2B60}"/>
              </a:ext>
            </a:extLst>
          </p:cNvPr>
          <p:cNvSpPr txBox="1"/>
          <p:nvPr/>
        </p:nvSpPr>
        <p:spPr>
          <a:xfrm>
            <a:off x="5765482" y="4996710"/>
            <a:ext cx="110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최근 내용</a:t>
            </a:r>
          </a:p>
        </p:txBody>
      </p:sp>
    </p:spTree>
    <p:extLst>
      <p:ext uri="{BB962C8B-B14F-4D97-AF65-F5344CB8AC3E}">
        <p14:creationId xmlns:p14="http://schemas.microsoft.com/office/powerpoint/2010/main" val="49749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컨텐츠 표</a:t>
            </a:r>
          </a:p>
        </p:txBody>
      </p:sp>
      <p:pic>
        <p:nvPicPr>
          <p:cNvPr id="23" name="그림 22" descr="테이블이(가) 표시된 사진&#10;&#10;자동 생성된 설명">
            <a:extLst>
              <a:ext uri="{FF2B5EF4-FFF2-40B4-BE49-F238E27FC236}">
                <a16:creationId xmlns:a16="http://schemas.microsoft.com/office/drawing/2014/main" id="{E5A535A2-98ED-1020-B01D-AD855F52FA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3"/>
          <a:stretch/>
        </p:blipFill>
        <p:spPr>
          <a:xfrm>
            <a:off x="2779282" y="1093694"/>
            <a:ext cx="7637705" cy="576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08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10740857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15. </a:t>
            </a:r>
            <a:r>
              <a:rPr lang="ko-KR" altLang="en-US" dirty="0" err="1"/>
              <a:t>낙서방</a:t>
            </a:r>
            <a:r>
              <a:rPr lang="en-US" altLang="ko-KR" dirty="0"/>
              <a:t>; 4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AA2FD3-014A-C049-51BE-69D8C4FF125D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1D7279-134A-95FE-B8C0-676F1E61C07B}"/>
              </a:ext>
            </a:extLst>
          </p:cNvPr>
          <p:cNvSpPr/>
          <p:nvPr/>
        </p:nvSpPr>
        <p:spPr>
          <a:xfrm>
            <a:off x="8453718" y="1249688"/>
            <a:ext cx="2375648" cy="718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55C2578-5947-5B4C-1BDA-50DC80A81E6C}"/>
              </a:ext>
            </a:extLst>
          </p:cNvPr>
          <p:cNvGrpSpPr/>
          <p:nvPr/>
        </p:nvGrpSpPr>
        <p:grpSpPr>
          <a:xfrm>
            <a:off x="8580331" y="1376452"/>
            <a:ext cx="2041741" cy="332163"/>
            <a:chOff x="8580331" y="6169232"/>
            <a:chExt cx="2041741" cy="33216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77C1E73-0E57-20E2-CA29-6DF723E214E3}"/>
                </a:ext>
              </a:extLst>
            </p:cNvPr>
            <p:cNvSpPr/>
            <p:nvPr/>
          </p:nvSpPr>
          <p:spPr>
            <a:xfrm>
              <a:off x="8580331" y="6174604"/>
              <a:ext cx="2041741" cy="3231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검색</a:t>
              </a:r>
            </a:p>
          </p:txBody>
        </p:sp>
        <p:pic>
          <p:nvPicPr>
            <p:cNvPr id="7" name="그래픽 6" descr="돋보기 단색으로 채워진">
              <a:extLst>
                <a:ext uri="{FF2B5EF4-FFF2-40B4-BE49-F238E27FC236}">
                  <a16:creationId xmlns:a16="http://schemas.microsoft.com/office/drawing/2014/main" id="{0A65AE0B-93FD-D4B1-D6BC-4F156C447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89909" y="6169232"/>
              <a:ext cx="332163" cy="332163"/>
            </a:xfrm>
            <a:prstGeom prst="rect">
              <a:avLst/>
            </a:prstGeom>
          </p:spPr>
        </p:pic>
      </p:grp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04753E48-A971-4EFF-EFA1-2F3F51831676}"/>
              </a:ext>
            </a:extLst>
          </p:cNvPr>
          <p:cNvSpPr/>
          <p:nvPr/>
        </p:nvSpPr>
        <p:spPr>
          <a:xfrm>
            <a:off x="1398494" y="1704989"/>
            <a:ext cx="1595718" cy="1163717"/>
          </a:xfrm>
          <a:prstGeom prst="wedgeRectCallout">
            <a:avLst>
              <a:gd name="adj1" fmla="val 74111"/>
              <a:gd name="adj2" fmla="val 21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7. </a:t>
            </a:r>
            <a:r>
              <a:rPr lang="ko-KR" altLang="en-US" dirty="0"/>
              <a:t>첫번째와 비슷한 디자인</a:t>
            </a:r>
          </a:p>
        </p:txBody>
      </p:sp>
    </p:spTree>
    <p:extLst>
      <p:ext uri="{BB962C8B-B14F-4D97-AF65-F5344CB8AC3E}">
        <p14:creationId xmlns:p14="http://schemas.microsoft.com/office/powerpoint/2010/main" val="933730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10740857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16. </a:t>
            </a:r>
            <a:r>
              <a:rPr lang="ko-KR" altLang="en-US" dirty="0"/>
              <a:t>미니게임</a:t>
            </a:r>
            <a:r>
              <a:rPr lang="en-US" altLang="ko-KR" dirty="0"/>
              <a:t>; 3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7B3B94-0862-0C00-9C1E-E3C7C3FDE1AC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683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10740857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17. </a:t>
            </a:r>
            <a:r>
              <a:rPr lang="ko-KR" altLang="en-US" dirty="0"/>
              <a:t>커스텀 퀴즈</a:t>
            </a:r>
            <a:r>
              <a:rPr lang="en-US" altLang="ko-KR" dirty="0"/>
              <a:t>; 5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409786-0395-80B2-8434-30D3CD0DE337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795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10740857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18. </a:t>
            </a:r>
            <a:r>
              <a:rPr lang="ko-KR" altLang="en-US" dirty="0"/>
              <a:t>스터디 모집</a:t>
            </a:r>
            <a:r>
              <a:rPr lang="en-US" altLang="ko-KR" dirty="0"/>
              <a:t>; 4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AFE815-1317-1E66-BDC1-79D4FC505C81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281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10740857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19. </a:t>
            </a:r>
            <a:r>
              <a:rPr lang="ko-KR" altLang="en-US" dirty="0"/>
              <a:t>개인간 상담 요청</a:t>
            </a:r>
            <a:r>
              <a:rPr lang="en-US" altLang="ko-KR" dirty="0"/>
              <a:t>; 5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EA36E1-2729-8389-DB8A-151B19938983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35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10740857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20. </a:t>
            </a:r>
            <a:r>
              <a:rPr lang="ko-KR" altLang="en-US" dirty="0"/>
              <a:t>플러그인 스크립트</a:t>
            </a:r>
            <a:r>
              <a:rPr lang="en-US" altLang="ko-KR" dirty="0"/>
              <a:t>(JS</a:t>
            </a:r>
            <a:r>
              <a:rPr lang="ko-KR" altLang="en-US" dirty="0"/>
              <a:t>사용</a:t>
            </a:r>
            <a:r>
              <a:rPr lang="en-US" altLang="ko-KR" dirty="0"/>
              <a:t>); 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47946E-CC39-A02E-4DA5-823C5009CEA1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96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10740857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21. </a:t>
            </a:r>
            <a:r>
              <a:rPr lang="ko-KR" altLang="en-US" dirty="0"/>
              <a:t>원격 코딩</a:t>
            </a:r>
            <a:r>
              <a:rPr lang="en-US" altLang="ko-KR" dirty="0"/>
              <a:t>; 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F77384-9C8B-494F-F1F1-59EE6625DF9A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53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10740857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22. </a:t>
            </a:r>
            <a:r>
              <a:rPr lang="ko-KR" altLang="en-US" dirty="0"/>
              <a:t>원격 </a:t>
            </a:r>
            <a:r>
              <a:rPr lang="en-US" altLang="ko-KR" dirty="0"/>
              <a:t>ERD; 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2E5EE-79BA-AEE3-0DBD-520D001B068C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04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10740857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23. </a:t>
            </a:r>
            <a:r>
              <a:rPr lang="ko-KR" altLang="en-US" dirty="0"/>
              <a:t>학년별 공지사항</a:t>
            </a:r>
            <a:r>
              <a:rPr lang="en-US" altLang="ko-KR" dirty="0"/>
              <a:t>; 5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B65A64-29FC-24A6-46DC-51022941EA1E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82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10005751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커스텀 프로그래밍 지도</a:t>
            </a:r>
            <a:r>
              <a:rPr lang="en-US" altLang="ko-KR" dirty="0"/>
              <a:t>; 4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B34A1A-0816-6F67-58E1-6DE36A790A68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2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학과 마스코트 그리기</a:t>
            </a:r>
            <a:r>
              <a:rPr lang="en-US" altLang="ko-KR" dirty="0"/>
              <a:t>; 4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90F7A6-FFFF-D4D4-27CC-4CA5B49D6827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77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공모전 확인</a:t>
            </a:r>
            <a:r>
              <a:rPr lang="en-US" altLang="ko-KR" dirty="0"/>
              <a:t>; 4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48C87A-1C19-AF58-CA70-27429F0FB159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2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10740857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탐색 기업 구직사이트별 비교</a:t>
            </a:r>
            <a:r>
              <a:rPr lang="en-US" altLang="ko-KR" dirty="0"/>
              <a:t>; 3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FE1AB8-B6D4-8973-C6AE-90F9B83FCA3F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26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10740857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마이 결과물 기록</a:t>
            </a:r>
            <a:r>
              <a:rPr lang="en-US" altLang="ko-KR" dirty="0"/>
              <a:t>; 3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C50F29-AFFF-5E6B-53A5-2EECC1917686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9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10740857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나만의 테마</a:t>
            </a:r>
            <a:r>
              <a:rPr lang="en-US" altLang="ko-KR" dirty="0"/>
              <a:t>; 3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B6DA3A-8E2C-BFA7-13B8-9AA60CE9E46B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0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849E9E-1993-25BE-6DBE-F84A5F3A29BC}"/>
              </a:ext>
            </a:extLst>
          </p:cNvPr>
          <p:cNvSpPr/>
          <p:nvPr/>
        </p:nvSpPr>
        <p:spPr>
          <a:xfrm>
            <a:off x="1253919" y="1255059"/>
            <a:ext cx="10651210" cy="5325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020CC5-A1D7-1623-F67C-3C48ACBF16D5}"/>
              </a:ext>
            </a:extLst>
          </p:cNvPr>
          <p:cNvSpPr/>
          <p:nvPr/>
        </p:nvSpPr>
        <p:spPr>
          <a:xfrm>
            <a:off x="3478306" y="1255059"/>
            <a:ext cx="4975412" cy="532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FAD14DC6-69FA-C73C-02DA-EE22948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10740857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교수님이 제시하는 미션</a:t>
            </a:r>
            <a:r>
              <a:rPr lang="en-US" altLang="ko-KR" dirty="0"/>
              <a:t>; 5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1D6A00-7544-5F57-101C-A9DF7621E8B2}"/>
              </a:ext>
            </a:extLst>
          </p:cNvPr>
          <p:cNvSpPr/>
          <p:nvPr/>
        </p:nvSpPr>
        <p:spPr>
          <a:xfrm>
            <a:off x="3621741" y="1515035"/>
            <a:ext cx="1290918" cy="16046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섬네일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D8D7C1-965A-9FB8-0C43-C27E62D8F6C4}"/>
              </a:ext>
            </a:extLst>
          </p:cNvPr>
          <p:cNvSpPr/>
          <p:nvPr/>
        </p:nvSpPr>
        <p:spPr>
          <a:xfrm>
            <a:off x="5288606" y="1515035"/>
            <a:ext cx="1290918" cy="16046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섬네일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F4EAF85-03AF-04BD-447D-B6895860CAB2}"/>
              </a:ext>
            </a:extLst>
          </p:cNvPr>
          <p:cNvSpPr/>
          <p:nvPr/>
        </p:nvSpPr>
        <p:spPr>
          <a:xfrm>
            <a:off x="6930002" y="1515035"/>
            <a:ext cx="1290918" cy="16046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섬네일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FA4B0DF-F78B-962D-3F8D-0DDEB8527CAD}"/>
              </a:ext>
            </a:extLst>
          </p:cNvPr>
          <p:cNvSpPr/>
          <p:nvPr/>
        </p:nvSpPr>
        <p:spPr>
          <a:xfrm>
            <a:off x="3621741" y="4204446"/>
            <a:ext cx="1290918" cy="16046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섬네일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858CB4-255C-FC3B-9E9F-5F45754773FE}"/>
              </a:ext>
            </a:extLst>
          </p:cNvPr>
          <p:cNvSpPr/>
          <p:nvPr/>
        </p:nvSpPr>
        <p:spPr>
          <a:xfrm>
            <a:off x="5288606" y="4204446"/>
            <a:ext cx="1290918" cy="16046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섬네일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AFEBC3-C800-5E4B-46DE-F462F76D4B26}"/>
              </a:ext>
            </a:extLst>
          </p:cNvPr>
          <p:cNvSpPr/>
          <p:nvPr/>
        </p:nvSpPr>
        <p:spPr>
          <a:xfrm>
            <a:off x="6930002" y="4204446"/>
            <a:ext cx="1290918" cy="1604683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섬네일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E838D0C-EC34-86DC-4E20-E012655EE798}"/>
              </a:ext>
            </a:extLst>
          </p:cNvPr>
          <p:cNvGrpSpPr/>
          <p:nvPr/>
        </p:nvGrpSpPr>
        <p:grpSpPr>
          <a:xfrm>
            <a:off x="3544810" y="3240378"/>
            <a:ext cx="1444208" cy="537883"/>
            <a:chOff x="3540168" y="3132437"/>
            <a:chExt cx="1444208" cy="53788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109BF3-8A6A-6800-4527-702010CA6E9D}"/>
                </a:ext>
              </a:extLst>
            </p:cNvPr>
            <p:cNvSpPr txBox="1"/>
            <p:nvPr/>
          </p:nvSpPr>
          <p:spPr>
            <a:xfrm>
              <a:off x="3693458" y="3239797"/>
              <a:ext cx="1290918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 dirty="0"/>
                <a:t>미션</a:t>
              </a:r>
              <a:r>
                <a:rPr lang="en-US" altLang="ko-KR" sz="1500" dirty="0"/>
                <a:t>1</a:t>
              </a:r>
              <a:endParaRPr lang="ko-KR" altLang="en-US" sz="1500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D54BB13-3B3E-3F36-DAFE-7186D45D2176}"/>
                </a:ext>
              </a:extLst>
            </p:cNvPr>
            <p:cNvGrpSpPr/>
            <p:nvPr/>
          </p:nvGrpSpPr>
          <p:grpSpPr>
            <a:xfrm>
              <a:off x="3540168" y="3132437"/>
              <a:ext cx="537883" cy="537883"/>
              <a:chOff x="3540168" y="3132437"/>
              <a:chExt cx="537883" cy="53788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496B5444-D956-AD07-51A4-519B599BE035}"/>
                  </a:ext>
                </a:extLst>
              </p:cNvPr>
              <p:cNvSpPr/>
              <p:nvPr/>
            </p:nvSpPr>
            <p:spPr>
              <a:xfrm>
                <a:off x="3550023" y="3143906"/>
                <a:ext cx="518175" cy="5181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" name="그래픽 15" descr="사용자 단색으로 채워진">
                <a:extLst>
                  <a:ext uri="{FF2B5EF4-FFF2-40B4-BE49-F238E27FC236}">
                    <a16:creationId xmlns:a16="http://schemas.microsoft.com/office/drawing/2014/main" id="{DA5726B4-2461-AC48-BD14-EA40FB922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0168" y="3132437"/>
                <a:ext cx="537883" cy="537883"/>
              </a:xfrm>
              <a:prstGeom prst="rect">
                <a:avLst/>
              </a:prstGeom>
            </p:spPr>
          </p:pic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375CA4-3037-0209-F7E8-FB9BABA6EFD5}"/>
              </a:ext>
            </a:extLst>
          </p:cNvPr>
          <p:cNvGrpSpPr/>
          <p:nvPr/>
        </p:nvGrpSpPr>
        <p:grpSpPr>
          <a:xfrm>
            <a:off x="5211961" y="3248617"/>
            <a:ext cx="1444208" cy="537883"/>
            <a:chOff x="3540168" y="3132437"/>
            <a:chExt cx="1444208" cy="53788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E0F3A5-D39F-F228-87D7-815EEF46DEDF}"/>
                </a:ext>
              </a:extLst>
            </p:cNvPr>
            <p:cNvSpPr txBox="1"/>
            <p:nvPr/>
          </p:nvSpPr>
          <p:spPr>
            <a:xfrm>
              <a:off x="3693458" y="3239797"/>
              <a:ext cx="1290918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 dirty="0"/>
                <a:t>미션</a:t>
              </a:r>
              <a:r>
                <a:rPr lang="en-US" altLang="ko-KR" sz="1500" dirty="0"/>
                <a:t>2</a:t>
              </a:r>
              <a:endParaRPr lang="ko-KR" altLang="en-US" sz="1500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F631278-5375-DA0C-7FAE-8769117965F2}"/>
                </a:ext>
              </a:extLst>
            </p:cNvPr>
            <p:cNvGrpSpPr/>
            <p:nvPr/>
          </p:nvGrpSpPr>
          <p:grpSpPr>
            <a:xfrm>
              <a:off x="3540168" y="3132437"/>
              <a:ext cx="537883" cy="537883"/>
              <a:chOff x="3540168" y="3132437"/>
              <a:chExt cx="537883" cy="537883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01C32805-5F3B-E63C-C124-E5254CF1282B}"/>
                  </a:ext>
                </a:extLst>
              </p:cNvPr>
              <p:cNvSpPr/>
              <p:nvPr/>
            </p:nvSpPr>
            <p:spPr>
              <a:xfrm>
                <a:off x="3550023" y="3143906"/>
                <a:ext cx="518175" cy="5181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래픽 28" descr="사용자 단색으로 채워진">
                <a:extLst>
                  <a:ext uri="{FF2B5EF4-FFF2-40B4-BE49-F238E27FC236}">
                    <a16:creationId xmlns:a16="http://schemas.microsoft.com/office/drawing/2014/main" id="{4C28AABC-7F51-20E5-F7E4-32A7F93826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540168" y="3132437"/>
                <a:ext cx="537883" cy="537883"/>
              </a:xfrm>
              <a:prstGeom prst="rect">
                <a:avLst/>
              </a:prstGeom>
            </p:spPr>
          </p:pic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C70A2AF-5D41-9B4D-CC82-831D07AC142B}"/>
              </a:ext>
            </a:extLst>
          </p:cNvPr>
          <p:cNvGrpSpPr/>
          <p:nvPr/>
        </p:nvGrpSpPr>
        <p:grpSpPr>
          <a:xfrm>
            <a:off x="6853357" y="3248617"/>
            <a:ext cx="1444208" cy="537883"/>
            <a:chOff x="3540168" y="3132437"/>
            <a:chExt cx="1444208" cy="53788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50AED3-98F9-AA84-5630-C66DA36FAE89}"/>
                </a:ext>
              </a:extLst>
            </p:cNvPr>
            <p:cNvSpPr txBox="1"/>
            <p:nvPr/>
          </p:nvSpPr>
          <p:spPr>
            <a:xfrm>
              <a:off x="3693458" y="3239797"/>
              <a:ext cx="1290918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 dirty="0"/>
                <a:t>미션</a:t>
              </a:r>
              <a:r>
                <a:rPr lang="en-US" altLang="ko-KR" sz="1500" dirty="0"/>
                <a:t>3</a:t>
              </a:r>
              <a:endParaRPr lang="ko-KR" altLang="en-US" sz="1500" dirty="0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5365936-6A57-D100-3C0D-8EA0BC03FACD}"/>
                </a:ext>
              </a:extLst>
            </p:cNvPr>
            <p:cNvGrpSpPr/>
            <p:nvPr/>
          </p:nvGrpSpPr>
          <p:grpSpPr>
            <a:xfrm>
              <a:off x="3540168" y="3132437"/>
              <a:ext cx="537883" cy="537883"/>
              <a:chOff x="3540168" y="3132437"/>
              <a:chExt cx="537883" cy="537883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F66EA0F-E4B4-1AF7-EA56-5FDA216F81A3}"/>
                  </a:ext>
                </a:extLst>
              </p:cNvPr>
              <p:cNvSpPr/>
              <p:nvPr/>
            </p:nvSpPr>
            <p:spPr>
              <a:xfrm>
                <a:off x="3550023" y="3143906"/>
                <a:ext cx="518175" cy="5181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4" name="그래픽 33" descr="사용자 단색으로 채워진">
                <a:extLst>
                  <a:ext uri="{FF2B5EF4-FFF2-40B4-BE49-F238E27FC236}">
                    <a16:creationId xmlns:a16="http://schemas.microsoft.com/office/drawing/2014/main" id="{911848F8-B61E-037B-78C1-30DB8441F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540168" y="3132437"/>
                <a:ext cx="537883" cy="537883"/>
              </a:xfrm>
              <a:prstGeom prst="rect">
                <a:avLst/>
              </a:prstGeom>
            </p:spPr>
          </p:pic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4EA2F71-CFF7-1536-B46A-B4FB0AE4BEAD}"/>
              </a:ext>
            </a:extLst>
          </p:cNvPr>
          <p:cNvGrpSpPr/>
          <p:nvPr/>
        </p:nvGrpSpPr>
        <p:grpSpPr>
          <a:xfrm>
            <a:off x="3544810" y="5910917"/>
            <a:ext cx="1444208" cy="537883"/>
            <a:chOff x="3540168" y="3132437"/>
            <a:chExt cx="1444208" cy="53788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4100CC-166F-D794-A8BF-C0FD8D7CD158}"/>
                </a:ext>
              </a:extLst>
            </p:cNvPr>
            <p:cNvSpPr txBox="1"/>
            <p:nvPr/>
          </p:nvSpPr>
          <p:spPr>
            <a:xfrm>
              <a:off x="3693458" y="3239797"/>
              <a:ext cx="1290918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 dirty="0"/>
                <a:t>미션</a:t>
              </a:r>
              <a:r>
                <a:rPr lang="en-US" altLang="ko-KR" sz="1500" dirty="0"/>
                <a:t>4</a:t>
              </a:r>
              <a:endParaRPr lang="ko-KR" altLang="en-US" sz="1500" dirty="0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7AC9B3C-E291-129C-D607-39212ADDB348}"/>
                </a:ext>
              </a:extLst>
            </p:cNvPr>
            <p:cNvGrpSpPr/>
            <p:nvPr/>
          </p:nvGrpSpPr>
          <p:grpSpPr>
            <a:xfrm>
              <a:off x="3540168" y="3132437"/>
              <a:ext cx="537883" cy="537883"/>
              <a:chOff x="3540168" y="3132437"/>
              <a:chExt cx="537883" cy="537883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3BBFC9BE-735C-069D-2F21-5D092E762123}"/>
                  </a:ext>
                </a:extLst>
              </p:cNvPr>
              <p:cNvSpPr/>
              <p:nvPr/>
            </p:nvSpPr>
            <p:spPr>
              <a:xfrm>
                <a:off x="3550023" y="3143906"/>
                <a:ext cx="518175" cy="5181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그래픽 38" descr="사용자 단색으로 채워진">
                <a:extLst>
                  <a:ext uri="{FF2B5EF4-FFF2-40B4-BE49-F238E27FC236}">
                    <a16:creationId xmlns:a16="http://schemas.microsoft.com/office/drawing/2014/main" id="{4BF96DC6-9F11-6BD7-EBED-63FDD9719B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40168" y="3132437"/>
                <a:ext cx="537883" cy="537883"/>
              </a:xfrm>
              <a:prstGeom prst="rect">
                <a:avLst/>
              </a:prstGeom>
            </p:spPr>
          </p:pic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4AC1BD8-CDD7-7F90-7A0E-645E67D700F0}"/>
              </a:ext>
            </a:extLst>
          </p:cNvPr>
          <p:cNvGrpSpPr/>
          <p:nvPr/>
        </p:nvGrpSpPr>
        <p:grpSpPr>
          <a:xfrm>
            <a:off x="5211961" y="5919156"/>
            <a:ext cx="1444208" cy="537883"/>
            <a:chOff x="3540168" y="3132437"/>
            <a:chExt cx="1444208" cy="53788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88FF2DB-A37A-AE24-089D-CC35ACB79376}"/>
                </a:ext>
              </a:extLst>
            </p:cNvPr>
            <p:cNvSpPr txBox="1"/>
            <p:nvPr/>
          </p:nvSpPr>
          <p:spPr>
            <a:xfrm>
              <a:off x="3693458" y="3239797"/>
              <a:ext cx="1290918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 dirty="0"/>
                <a:t>미션</a:t>
              </a:r>
              <a:r>
                <a:rPr lang="en-US" altLang="ko-KR" sz="1500" dirty="0"/>
                <a:t>5</a:t>
              </a:r>
              <a:endParaRPr lang="ko-KR" altLang="en-US" sz="15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43F5D1-C2DF-BC76-1DAF-7758EAF7144C}"/>
                </a:ext>
              </a:extLst>
            </p:cNvPr>
            <p:cNvGrpSpPr/>
            <p:nvPr/>
          </p:nvGrpSpPr>
          <p:grpSpPr>
            <a:xfrm>
              <a:off x="3540168" y="3132437"/>
              <a:ext cx="537883" cy="537883"/>
              <a:chOff x="3540168" y="3132437"/>
              <a:chExt cx="537883" cy="537883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7D7BE81-F0CB-CE61-EDEE-ACD474425ED8}"/>
                  </a:ext>
                </a:extLst>
              </p:cNvPr>
              <p:cNvSpPr/>
              <p:nvPr/>
            </p:nvSpPr>
            <p:spPr>
              <a:xfrm>
                <a:off x="3550023" y="3143906"/>
                <a:ext cx="518175" cy="5181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4" name="그래픽 43" descr="사용자 단색으로 채워진">
                <a:extLst>
                  <a:ext uri="{FF2B5EF4-FFF2-40B4-BE49-F238E27FC236}">
                    <a16:creationId xmlns:a16="http://schemas.microsoft.com/office/drawing/2014/main" id="{1B42A2CE-0CDF-8F58-11A4-7467197993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540168" y="3132437"/>
                <a:ext cx="537883" cy="537883"/>
              </a:xfrm>
              <a:prstGeom prst="rect">
                <a:avLst/>
              </a:prstGeom>
            </p:spPr>
          </p:pic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E16E7CB-03C0-4148-8290-D30136C32DAF}"/>
              </a:ext>
            </a:extLst>
          </p:cNvPr>
          <p:cNvGrpSpPr/>
          <p:nvPr/>
        </p:nvGrpSpPr>
        <p:grpSpPr>
          <a:xfrm>
            <a:off x="6853357" y="5919156"/>
            <a:ext cx="1444208" cy="537883"/>
            <a:chOff x="3540168" y="3132437"/>
            <a:chExt cx="1444208" cy="53788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4F31B8D-76F9-1858-DB99-BBCEB0B55D24}"/>
                </a:ext>
              </a:extLst>
            </p:cNvPr>
            <p:cNvSpPr txBox="1"/>
            <p:nvPr/>
          </p:nvSpPr>
          <p:spPr>
            <a:xfrm>
              <a:off x="3693458" y="3239797"/>
              <a:ext cx="1290918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500" dirty="0"/>
                <a:t>미션</a:t>
              </a:r>
              <a:r>
                <a:rPr lang="en-US" altLang="ko-KR" sz="1500" dirty="0"/>
                <a:t>6</a:t>
              </a:r>
              <a:endParaRPr lang="ko-KR" altLang="en-US" sz="1500" dirty="0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372459AB-DF0F-4187-17AC-F70610DC505A}"/>
                </a:ext>
              </a:extLst>
            </p:cNvPr>
            <p:cNvGrpSpPr/>
            <p:nvPr/>
          </p:nvGrpSpPr>
          <p:grpSpPr>
            <a:xfrm>
              <a:off x="3540168" y="3132437"/>
              <a:ext cx="537883" cy="537883"/>
              <a:chOff x="3540168" y="3132437"/>
              <a:chExt cx="537883" cy="537883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97C48CA4-0A16-87BE-1FB5-0C99B693A69A}"/>
                  </a:ext>
                </a:extLst>
              </p:cNvPr>
              <p:cNvSpPr/>
              <p:nvPr/>
            </p:nvSpPr>
            <p:spPr>
              <a:xfrm>
                <a:off x="3550023" y="3143906"/>
                <a:ext cx="518175" cy="5181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9" name="그래픽 48" descr="사용자 단색으로 채워진">
                <a:extLst>
                  <a:ext uri="{FF2B5EF4-FFF2-40B4-BE49-F238E27FC236}">
                    <a16:creationId xmlns:a16="http://schemas.microsoft.com/office/drawing/2014/main" id="{9C8E0FF3-55AF-32DA-7C4B-23458B2DA0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540168" y="3132437"/>
                <a:ext cx="537883" cy="537883"/>
              </a:xfrm>
              <a:prstGeom prst="rect">
                <a:avLst/>
              </a:prstGeom>
            </p:spPr>
          </p:pic>
        </p:grpSp>
      </p:grpSp>
      <p:sp>
        <p:nvSpPr>
          <p:cNvPr id="50" name="말풍선: 사각형 49">
            <a:extLst>
              <a:ext uri="{FF2B5EF4-FFF2-40B4-BE49-F238E27FC236}">
                <a16:creationId xmlns:a16="http://schemas.microsoft.com/office/drawing/2014/main" id="{5F1AA3FA-0107-D90A-ADF4-B073C06444C5}"/>
              </a:ext>
            </a:extLst>
          </p:cNvPr>
          <p:cNvSpPr/>
          <p:nvPr/>
        </p:nvSpPr>
        <p:spPr>
          <a:xfrm>
            <a:off x="8901953" y="2384612"/>
            <a:ext cx="1776152" cy="1401888"/>
          </a:xfrm>
          <a:prstGeom prst="wedgeRectCallout">
            <a:avLst>
              <a:gd name="adj1" fmla="val -68782"/>
              <a:gd name="adj2" fmla="val 2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찬우 의견</a:t>
            </a:r>
            <a:endParaRPr lang="en-US" altLang="ko-KR" dirty="0"/>
          </a:p>
          <a:p>
            <a:pPr algn="ctr"/>
            <a:r>
              <a:rPr lang="ko-KR" altLang="en-US" dirty="0"/>
              <a:t>본인 게시글 디자인으로도 </a:t>
            </a:r>
            <a:r>
              <a:rPr lang="ko-KR" altLang="en-US" dirty="0" err="1"/>
              <a:t>좋을듯</a:t>
            </a:r>
            <a:endParaRPr lang="ko-KR" altLang="en-US" dirty="0"/>
          </a:p>
        </p:txBody>
      </p:sp>
      <p:sp>
        <p:nvSpPr>
          <p:cNvPr id="51" name="말풍선: 사각형 50">
            <a:extLst>
              <a:ext uri="{FF2B5EF4-FFF2-40B4-BE49-F238E27FC236}">
                <a16:creationId xmlns:a16="http://schemas.microsoft.com/office/drawing/2014/main" id="{63612894-AB4D-060D-43B1-024D2D49E636}"/>
              </a:ext>
            </a:extLst>
          </p:cNvPr>
          <p:cNvSpPr/>
          <p:nvPr/>
        </p:nvSpPr>
        <p:spPr>
          <a:xfrm>
            <a:off x="1515035" y="1658471"/>
            <a:ext cx="1653828" cy="1770529"/>
          </a:xfrm>
          <a:prstGeom prst="wedgeRectCallout">
            <a:avLst>
              <a:gd name="adj1" fmla="val 62644"/>
              <a:gd name="adj2" fmla="val 16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퀴즈들과 함께</a:t>
            </a:r>
            <a:endParaRPr lang="en-US" altLang="ko-KR" dirty="0"/>
          </a:p>
          <a:p>
            <a:pPr algn="ctr"/>
            <a:r>
              <a:rPr lang="ko-KR" altLang="en-US" dirty="0"/>
              <a:t>퀴즈 메뉴로 묶을지 고려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484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학교 양식">
      <a:majorFont>
        <a:latin typeface="한컴 고딕"/>
        <a:ea typeface="돋움"/>
        <a:cs typeface=""/>
      </a:majorFont>
      <a:minorFont>
        <a:latin typeface="새굴림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334</Words>
  <Application>Microsoft Office PowerPoint</Application>
  <PresentationFormat>와이드스크린</PresentationFormat>
  <Paragraphs>141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새굴림</vt:lpstr>
      <vt:lpstr>한컴 고딕</vt:lpstr>
      <vt:lpstr>Arial</vt:lpstr>
      <vt:lpstr>Office 테마</vt:lpstr>
      <vt:lpstr>프로젝트 브레인스토밍</vt:lpstr>
      <vt:lpstr>컨텐츠 표</vt:lpstr>
      <vt:lpstr>1. 커스텀 프로그래밍 지도; 4</vt:lpstr>
      <vt:lpstr>2. 학과 마스코트 그리기; 4</vt:lpstr>
      <vt:lpstr>3. 공모전 확인; 4</vt:lpstr>
      <vt:lpstr>4. 탐색 기업 구직사이트별 비교; 3</vt:lpstr>
      <vt:lpstr>5. 마이 결과물 기록; 3</vt:lpstr>
      <vt:lpstr>6. 나만의 테마; 3</vt:lpstr>
      <vt:lpstr>7. 교수님이 제시하는 미션; 5</vt:lpstr>
      <vt:lpstr>7. 교수님이 제시하는 미션-다른 디자인</vt:lpstr>
      <vt:lpstr>7. 교수님이 제시하는 미션-상세보기</vt:lpstr>
      <vt:lpstr>8. 키워드 QnA; 5</vt:lpstr>
      <vt:lpstr>8. 키워드 QnA-상세보기</vt:lpstr>
      <vt:lpstr>9. 선배의 Tip; 3</vt:lpstr>
      <vt:lpstr>10. 클라우드 저장소; 1</vt:lpstr>
      <vt:lpstr>11. 원격 UML; 1</vt:lpstr>
      <vt:lpstr>12. 전체 공지; 5</vt:lpstr>
      <vt:lpstr>13. 개인 일정 관리; 5</vt:lpstr>
      <vt:lpstr>14. 채팅방; 5</vt:lpstr>
      <vt:lpstr>15. 낙서방; 4</vt:lpstr>
      <vt:lpstr>16. 미니게임; 3</vt:lpstr>
      <vt:lpstr>17. 커스텀 퀴즈; 5</vt:lpstr>
      <vt:lpstr>18. 스터디 모집; 4</vt:lpstr>
      <vt:lpstr>19. 개인간 상담 요청; 5</vt:lpstr>
      <vt:lpstr>20. 플러그인 스크립트(JS사용); 1</vt:lpstr>
      <vt:lpstr>21. 원격 코딩; 1</vt:lpstr>
      <vt:lpstr>22. 원격 ERD; 1</vt:lpstr>
      <vt:lpstr>23. 학년별 공지사항;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Mingi</dc:creator>
  <cp:lastModifiedBy>김민기</cp:lastModifiedBy>
  <cp:revision>138</cp:revision>
  <dcterms:created xsi:type="dcterms:W3CDTF">2022-10-11T17:06:32Z</dcterms:created>
  <dcterms:modified xsi:type="dcterms:W3CDTF">2023-01-18T17:40:19Z</dcterms:modified>
</cp:coreProperties>
</file>