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1EC50-A789-4B5D-9295-199DC397AB0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0F40AF-B35F-4081-8495-27B8FFE3C666}">
      <dgm:prSet phldrT="[텍스트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2000" dirty="0"/>
            <a:t>운영자</a:t>
          </a:r>
        </a:p>
      </dgm:t>
    </dgm:pt>
    <dgm:pt modelId="{F8F7F7FC-5D9F-4385-9D0A-7D86DF5AF506}" type="par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01F3C1E6-91E4-43CB-9C59-90053DB1E13F}" type="sib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B36830B7-B2D3-4964-A1B1-91CA02CCC6A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000" dirty="0"/>
            <a:t>게시판</a:t>
          </a:r>
          <a:endParaRPr lang="en-US" altLang="ko-KR" sz="3000" dirty="0"/>
        </a:p>
        <a:p>
          <a:pPr latinLnBrk="1"/>
          <a:r>
            <a:rPr lang="ko-KR" altLang="en-US" sz="3000" dirty="0"/>
            <a:t>관리자</a:t>
          </a:r>
        </a:p>
      </dgm:t>
    </dgm:pt>
    <dgm:pt modelId="{294EE036-DCDB-4842-9562-EDCBEAAE8F51}" type="par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2300D8FD-7315-46B9-8688-8CC1ABA11CD2}" type="sib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A6DC9E97-85FA-4FCC-B761-A893343D0FB2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sz="6000" dirty="0"/>
            <a:t>일반 사용자</a:t>
          </a:r>
        </a:p>
      </dgm:t>
    </dgm:pt>
    <dgm:pt modelId="{CF2B0DC3-765B-4699-A8BA-22780E72BDC5}" type="par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65FE6B91-E991-48DF-B471-73B664CB4596}" type="sib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C95B1FE1-E88A-4521-80F9-56A6F4BCA5A3}" type="pres">
      <dgm:prSet presAssocID="{B011EC50-A789-4B5D-9295-199DC397AB06}" presName="Name0" presStyleCnt="0">
        <dgm:presLayoutVars>
          <dgm:dir/>
          <dgm:animLvl val="lvl"/>
          <dgm:resizeHandles val="exact"/>
        </dgm:presLayoutVars>
      </dgm:prSet>
      <dgm:spPr/>
    </dgm:pt>
    <dgm:pt modelId="{762B3BF0-5E20-49BF-9A99-97FAA71E57BE}" type="pres">
      <dgm:prSet presAssocID="{160F40AF-B35F-4081-8495-27B8FFE3C666}" presName="Name8" presStyleCnt="0"/>
      <dgm:spPr/>
    </dgm:pt>
    <dgm:pt modelId="{664626B6-F369-47CE-A15B-87CC1486B734}" type="pres">
      <dgm:prSet presAssocID="{160F40AF-B35F-4081-8495-27B8FFE3C666}" presName="level" presStyleLbl="node1" presStyleIdx="0" presStyleCnt="3" custScaleY="23743">
        <dgm:presLayoutVars>
          <dgm:chMax val="1"/>
          <dgm:bulletEnabled val="1"/>
        </dgm:presLayoutVars>
      </dgm:prSet>
      <dgm:spPr/>
    </dgm:pt>
    <dgm:pt modelId="{64DB766F-F02F-452B-8874-E215025F697B}" type="pres">
      <dgm:prSet presAssocID="{160F40AF-B35F-4081-8495-27B8FFE3C66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DDB7E3-D0D4-45AD-B321-FD1E01565642}" type="pres">
      <dgm:prSet presAssocID="{B36830B7-B2D3-4964-A1B1-91CA02CCC6A9}" presName="Name8" presStyleCnt="0"/>
      <dgm:spPr/>
    </dgm:pt>
    <dgm:pt modelId="{303CB717-1066-4C53-99AA-C77F0E77CEA9}" type="pres">
      <dgm:prSet presAssocID="{B36830B7-B2D3-4964-A1B1-91CA02CCC6A9}" presName="level" presStyleLbl="node1" presStyleIdx="1" presStyleCnt="3" custScaleY="57835">
        <dgm:presLayoutVars>
          <dgm:chMax val="1"/>
          <dgm:bulletEnabled val="1"/>
        </dgm:presLayoutVars>
      </dgm:prSet>
      <dgm:spPr/>
    </dgm:pt>
    <dgm:pt modelId="{992F470B-FA43-434D-A64E-7FA615F399CD}" type="pres">
      <dgm:prSet presAssocID="{B36830B7-B2D3-4964-A1B1-91CA02CCC6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D70E88-B7D8-458A-B9D9-43891BAA0685}" type="pres">
      <dgm:prSet presAssocID="{A6DC9E97-85FA-4FCC-B761-A893343D0FB2}" presName="Name8" presStyleCnt="0"/>
      <dgm:spPr/>
    </dgm:pt>
    <dgm:pt modelId="{FF7806C6-6F7E-4B9A-BD09-5FBE4762D320}" type="pres">
      <dgm:prSet presAssocID="{A6DC9E97-85FA-4FCC-B761-A893343D0FB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0611ECD-7898-4538-B51F-35598DED6727}" type="pres">
      <dgm:prSet presAssocID="{A6DC9E97-85FA-4FCC-B761-A893343D0FB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08621D-37A5-44CA-B86D-E5CCCC1095A3}" type="presOf" srcId="{160F40AF-B35F-4081-8495-27B8FFE3C666}" destId="{64DB766F-F02F-452B-8874-E215025F697B}" srcOrd="1" destOrd="0" presId="urn:microsoft.com/office/officeart/2005/8/layout/pyramid1"/>
    <dgm:cxn modelId="{A0F64528-1431-428A-A330-DE6F5C1F4494}" type="presOf" srcId="{B011EC50-A789-4B5D-9295-199DC397AB06}" destId="{C95B1FE1-E88A-4521-80F9-56A6F4BCA5A3}" srcOrd="0" destOrd="0" presId="urn:microsoft.com/office/officeart/2005/8/layout/pyramid1"/>
    <dgm:cxn modelId="{8D5A4E35-46AC-4D3D-BDCA-313C8DF7F291}" type="presOf" srcId="{B36830B7-B2D3-4964-A1B1-91CA02CCC6A9}" destId="{992F470B-FA43-434D-A64E-7FA615F399CD}" srcOrd="1" destOrd="0" presId="urn:microsoft.com/office/officeart/2005/8/layout/pyramid1"/>
    <dgm:cxn modelId="{EE1AA374-AFFB-414B-8857-356B9B27DE57}" srcId="{B011EC50-A789-4B5D-9295-199DC397AB06}" destId="{A6DC9E97-85FA-4FCC-B761-A893343D0FB2}" srcOrd="2" destOrd="0" parTransId="{CF2B0DC3-765B-4699-A8BA-22780E72BDC5}" sibTransId="{65FE6B91-E991-48DF-B471-73B664CB4596}"/>
    <dgm:cxn modelId="{BB13DD77-323E-4F54-940F-7CC1700CE74B}" type="presOf" srcId="{160F40AF-B35F-4081-8495-27B8FFE3C666}" destId="{664626B6-F369-47CE-A15B-87CC1486B734}" srcOrd="0" destOrd="0" presId="urn:microsoft.com/office/officeart/2005/8/layout/pyramid1"/>
    <dgm:cxn modelId="{6FE8CC85-6479-4A36-A486-46799B3B8BDB}" type="presOf" srcId="{A6DC9E97-85FA-4FCC-B761-A893343D0FB2}" destId="{B0611ECD-7898-4538-B51F-35598DED6727}" srcOrd="1" destOrd="0" presId="urn:microsoft.com/office/officeart/2005/8/layout/pyramid1"/>
    <dgm:cxn modelId="{E2B7AA9F-3874-4F05-AC5D-0FA71551D86C}" srcId="{B011EC50-A789-4B5D-9295-199DC397AB06}" destId="{160F40AF-B35F-4081-8495-27B8FFE3C666}" srcOrd="0" destOrd="0" parTransId="{F8F7F7FC-5D9F-4385-9D0A-7D86DF5AF506}" sibTransId="{01F3C1E6-91E4-43CB-9C59-90053DB1E13F}"/>
    <dgm:cxn modelId="{6BC8D2A3-65B9-404C-8567-6C05BA56F9B3}" srcId="{B011EC50-A789-4B5D-9295-199DC397AB06}" destId="{B36830B7-B2D3-4964-A1B1-91CA02CCC6A9}" srcOrd="1" destOrd="0" parTransId="{294EE036-DCDB-4842-9562-EDCBEAAE8F51}" sibTransId="{2300D8FD-7315-46B9-8688-8CC1ABA11CD2}"/>
    <dgm:cxn modelId="{04C7E1E0-7FB9-441B-85A8-79BF3B7938C8}" type="presOf" srcId="{A6DC9E97-85FA-4FCC-B761-A893343D0FB2}" destId="{FF7806C6-6F7E-4B9A-BD09-5FBE4762D320}" srcOrd="0" destOrd="0" presId="urn:microsoft.com/office/officeart/2005/8/layout/pyramid1"/>
    <dgm:cxn modelId="{AD165CF1-DF20-4DFE-A111-F91B9B560BCC}" type="presOf" srcId="{B36830B7-B2D3-4964-A1B1-91CA02CCC6A9}" destId="{303CB717-1066-4C53-99AA-C77F0E77CEA9}" srcOrd="0" destOrd="0" presId="urn:microsoft.com/office/officeart/2005/8/layout/pyramid1"/>
    <dgm:cxn modelId="{A35A2C02-CB64-498B-AB0A-81A495265FE1}" type="presParOf" srcId="{C95B1FE1-E88A-4521-80F9-56A6F4BCA5A3}" destId="{762B3BF0-5E20-49BF-9A99-97FAA71E57BE}" srcOrd="0" destOrd="0" presId="urn:microsoft.com/office/officeart/2005/8/layout/pyramid1"/>
    <dgm:cxn modelId="{5FF5213A-CB3A-429E-9972-EE048BF95624}" type="presParOf" srcId="{762B3BF0-5E20-49BF-9A99-97FAA71E57BE}" destId="{664626B6-F369-47CE-A15B-87CC1486B734}" srcOrd="0" destOrd="0" presId="urn:microsoft.com/office/officeart/2005/8/layout/pyramid1"/>
    <dgm:cxn modelId="{95BF1E90-B8EB-41AA-B1E2-1C37A6B7402A}" type="presParOf" srcId="{762B3BF0-5E20-49BF-9A99-97FAA71E57BE}" destId="{64DB766F-F02F-452B-8874-E215025F697B}" srcOrd="1" destOrd="0" presId="urn:microsoft.com/office/officeart/2005/8/layout/pyramid1"/>
    <dgm:cxn modelId="{E2373DDD-961B-44C6-9B7C-F0560CBD8A6E}" type="presParOf" srcId="{C95B1FE1-E88A-4521-80F9-56A6F4BCA5A3}" destId="{F8DDB7E3-D0D4-45AD-B321-FD1E01565642}" srcOrd="1" destOrd="0" presId="urn:microsoft.com/office/officeart/2005/8/layout/pyramid1"/>
    <dgm:cxn modelId="{0D561642-4ECB-432A-A3FF-06CD8ECB1F14}" type="presParOf" srcId="{F8DDB7E3-D0D4-45AD-B321-FD1E01565642}" destId="{303CB717-1066-4C53-99AA-C77F0E77CEA9}" srcOrd="0" destOrd="0" presId="urn:microsoft.com/office/officeart/2005/8/layout/pyramid1"/>
    <dgm:cxn modelId="{96016BC1-9C96-4A91-BBF5-D901B26F4D9E}" type="presParOf" srcId="{F8DDB7E3-D0D4-45AD-B321-FD1E01565642}" destId="{992F470B-FA43-434D-A64E-7FA615F399CD}" srcOrd="1" destOrd="0" presId="urn:microsoft.com/office/officeart/2005/8/layout/pyramid1"/>
    <dgm:cxn modelId="{65FE832F-22BB-4F08-86B6-2D25AC01B288}" type="presParOf" srcId="{C95B1FE1-E88A-4521-80F9-56A6F4BCA5A3}" destId="{4DD70E88-B7D8-458A-B9D9-43891BAA0685}" srcOrd="2" destOrd="0" presId="urn:microsoft.com/office/officeart/2005/8/layout/pyramid1"/>
    <dgm:cxn modelId="{C55DB2A8-B635-432C-8490-907A65C46EE2}" type="presParOf" srcId="{4DD70E88-B7D8-458A-B9D9-43891BAA0685}" destId="{FF7806C6-6F7E-4B9A-BD09-5FBE4762D320}" srcOrd="0" destOrd="0" presId="urn:microsoft.com/office/officeart/2005/8/layout/pyramid1"/>
    <dgm:cxn modelId="{3B73C513-60BD-442D-8106-BD97FF4B890A}" type="presParOf" srcId="{4DD70E88-B7D8-458A-B9D9-43891BAA0685}" destId="{B0611ECD-7898-4538-B51F-35598DED67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626B6-F369-47CE-A15B-87CC1486B734}">
      <dsp:nvSpPr>
        <dsp:cNvPr id="0" name=""/>
        <dsp:cNvSpPr/>
      </dsp:nvSpPr>
      <dsp:spPr>
        <a:xfrm>
          <a:off x="3532594" y="0"/>
          <a:ext cx="1062811" cy="708540"/>
        </a:xfrm>
        <a:prstGeom prst="trapezoid">
          <a:avLst>
            <a:gd name="adj" fmla="val 75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운영자</a:t>
          </a:r>
        </a:p>
      </dsp:txBody>
      <dsp:txXfrm>
        <a:off x="3532594" y="0"/>
        <a:ext cx="1062811" cy="708540"/>
      </dsp:txXfrm>
    </dsp:sp>
    <dsp:sp modelId="{303CB717-1066-4C53-99AA-C77F0E77CEA9}">
      <dsp:nvSpPr>
        <dsp:cNvPr id="0" name=""/>
        <dsp:cNvSpPr/>
      </dsp:nvSpPr>
      <dsp:spPr>
        <a:xfrm>
          <a:off x="2238156" y="708540"/>
          <a:ext cx="3651686" cy="1725917"/>
        </a:xfrm>
        <a:prstGeom prst="trapezoid">
          <a:avLst>
            <a:gd name="adj" fmla="val 75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게시판</a:t>
          </a:r>
          <a:endParaRPr lang="en-US" altLang="ko-KR" sz="3000" kern="1200" dirty="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관리자</a:t>
          </a:r>
        </a:p>
      </dsp:txBody>
      <dsp:txXfrm>
        <a:off x="2877201" y="708540"/>
        <a:ext cx="2373596" cy="1725917"/>
      </dsp:txXfrm>
    </dsp:sp>
    <dsp:sp modelId="{FF7806C6-6F7E-4B9A-BD09-5FBE4762D320}">
      <dsp:nvSpPr>
        <dsp:cNvPr id="0" name=""/>
        <dsp:cNvSpPr/>
      </dsp:nvSpPr>
      <dsp:spPr>
        <a:xfrm>
          <a:off x="0" y="2434458"/>
          <a:ext cx="8128000" cy="2984208"/>
        </a:xfrm>
        <a:prstGeom prst="trapezoid">
          <a:avLst>
            <a:gd name="adj" fmla="val 7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0" kern="1200" dirty="0"/>
            <a:t>일반 사용자</a:t>
          </a:r>
        </a:p>
      </dsp:txBody>
      <dsp:txXfrm>
        <a:off x="1422399" y="2434458"/>
        <a:ext cx="5283200" cy="298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E5E-6B83-48CE-87F4-BDB1482CC128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58E5-ABDF-43D0-83D1-28899ACC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858E5-ABDF-43D0-83D1-28899ACC22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개념도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v0.3.1</a:t>
            </a:r>
          </a:p>
          <a:p>
            <a:r>
              <a:rPr lang="en-US" altLang="ko-KR"/>
              <a:t>2023-02-08 17:53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09188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584462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584462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통합 시스템 개념도</a:t>
            </a:r>
          </a:p>
        </p:txBody>
      </p: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9A20-1893-B240-40F4-12D14FAF2DE6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20088"/>
              </p:ext>
            </p:extLst>
          </p:nvPr>
        </p:nvGraphicFramePr>
        <p:xfrm>
          <a:off x="2031999" y="191765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48048"/>
              </p:ext>
            </p:extLst>
          </p:nvPr>
        </p:nvGraphicFramePr>
        <p:xfrm>
          <a:off x="94269" y="4402318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6364BDF6-38C3-64A9-E6E0-773DE016BB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3348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디자인 확장 순서</a:t>
            </a:r>
          </a:p>
        </p:txBody>
      </p:sp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53525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사용자 권한 상하관계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95841AC-A094-ECBF-B0BE-C0B7ECAD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274286"/>
              </p:ext>
            </p:extLst>
          </p:nvPr>
        </p:nvGraphicFramePr>
        <p:xfrm>
          <a:off x="19691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D4319E9-B968-AD71-5E30-DC51B9E336B6}"/>
              </a:ext>
            </a:extLst>
          </p:cNvPr>
          <p:cNvSpPr/>
          <p:nvPr/>
        </p:nvSpPr>
        <p:spPr>
          <a:xfrm>
            <a:off x="8324915" y="3139126"/>
            <a:ext cx="663019" cy="299920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28B4735-778E-A5AD-89E2-A076043F6F67}"/>
              </a:ext>
            </a:extLst>
          </p:cNvPr>
          <p:cNvSpPr/>
          <p:nvPr/>
        </p:nvSpPr>
        <p:spPr>
          <a:xfrm>
            <a:off x="8324915" y="719666"/>
            <a:ext cx="663019" cy="241946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09CACA-116A-95ED-0F8D-B7C16353915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542" y="3139126"/>
            <a:ext cx="588337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122C33-970A-E746-1AEC-7CC3DB366ED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4260915" y="719666"/>
            <a:ext cx="4064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A0C625-FE70-AD40-9C56-EA62803FFA2A}"/>
              </a:ext>
            </a:extLst>
          </p:cNvPr>
          <p:cNvSpPr txBox="1"/>
          <p:nvPr/>
        </p:nvSpPr>
        <p:spPr>
          <a:xfrm>
            <a:off x="9172279" y="1744730"/>
            <a:ext cx="2822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관리자</a:t>
            </a:r>
            <a:endParaRPr lang="en-US" altLang="ko-KR" sz="3000" b="1" dirty="0"/>
          </a:p>
          <a:p>
            <a:r>
              <a:rPr lang="ko-KR" altLang="en-US" dirty="0"/>
              <a:t> 하위 계층에 대해</a:t>
            </a:r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와 </a:t>
            </a:r>
            <a:r>
              <a:rPr lang="en-US" altLang="ko-KR" dirty="0"/>
              <a:t>Punish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1D42A-94FA-6299-3C79-022BDE1806FA}"/>
              </a:ext>
            </a:extLst>
          </p:cNvPr>
          <p:cNvSpPr txBox="1"/>
          <p:nvPr/>
        </p:nvSpPr>
        <p:spPr>
          <a:xfrm>
            <a:off x="9172280" y="4454063"/>
            <a:ext cx="2441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일반 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2B566-BBD5-5117-0F95-6B2B25AB0099}"/>
              </a:ext>
            </a:extLst>
          </p:cNvPr>
          <p:cNvSpPr txBox="1"/>
          <p:nvPr/>
        </p:nvSpPr>
        <p:spPr>
          <a:xfrm>
            <a:off x="56559" y="531130"/>
            <a:ext cx="3629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기본 규칙</a:t>
            </a:r>
            <a:endParaRPr lang="en-US" altLang="ko-KR" sz="3000" b="1" dirty="0"/>
          </a:p>
          <a:p>
            <a:r>
              <a:rPr lang="en-US" altLang="ko-KR" dirty="0"/>
              <a:t> </a:t>
            </a:r>
            <a:r>
              <a:rPr lang="ko-KR" altLang="en-US" dirty="0"/>
              <a:t>글 수정</a:t>
            </a:r>
            <a:r>
              <a:rPr lang="en-US" altLang="ko-KR" dirty="0"/>
              <a:t>(Update)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수정 권한은 글을 작성</a:t>
            </a:r>
            <a:r>
              <a:rPr lang="en-US" altLang="ko-KR" dirty="0"/>
              <a:t>(Create)</a:t>
            </a:r>
            <a:r>
              <a:rPr lang="ko-KR" altLang="en-US" dirty="0"/>
              <a:t>한 작성자 본인만</a:t>
            </a:r>
            <a:r>
              <a:rPr lang="en-US" altLang="ko-KR" dirty="0"/>
              <a:t>(private)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1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121920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68DE971-569F-A961-EADC-3BFD62B27A11}"/>
              </a:ext>
            </a:extLst>
          </p:cNvPr>
          <p:cNvSpPr/>
          <p:nvPr/>
        </p:nvSpPr>
        <p:spPr>
          <a:xfrm>
            <a:off x="56562" y="2407653"/>
            <a:ext cx="5481076" cy="4379645"/>
          </a:xfrm>
          <a:prstGeom prst="corner">
            <a:avLst>
              <a:gd name="adj1" fmla="val 73008"/>
              <a:gd name="adj2" fmla="val 263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973609E-CFEA-C562-D066-889FB5D4E9CD}"/>
              </a:ext>
            </a:extLst>
          </p:cNvPr>
          <p:cNvGrpSpPr/>
          <p:nvPr/>
        </p:nvGrpSpPr>
        <p:grpSpPr>
          <a:xfrm>
            <a:off x="11051355" y="475350"/>
            <a:ext cx="1027523" cy="5394360"/>
            <a:chOff x="11051355" y="523073"/>
            <a:chExt cx="1027523" cy="539436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523073"/>
              <a:ext cx="1027523" cy="5394360"/>
              <a:chOff x="11051355" y="584462"/>
              <a:chExt cx="1027523" cy="539436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94360"/>
                <a:chOff x="103694" y="0"/>
                <a:chExt cx="1743959" cy="539436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48193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04580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09238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098232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2626142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38460" y="526838"/>
            <a:ext cx="3315079" cy="1033897"/>
            <a:chOff x="3873661" y="1701637"/>
            <a:chExt cx="3315079" cy="103389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73661" y="1701637"/>
              <a:ext cx="3315079" cy="1033897"/>
              <a:chOff x="103694" y="194728"/>
              <a:chExt cx="1743959" cy="103389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8E236982-93E2-E4A8-EF66-801AFD8C84C9}"/>
              </a:ext>
            </a:extLst>
          </p:cNvPr>
          <p:cNvCxnSpPr>
            <a:stCxn id="68" idx="2"/>
            <a:endCxn id="4" idx="0"/>
          </p:cNvCxnSpPr>
          <p:nvPr/>
        </p:nvCxnSpPr>
        <p:spPr>
          <a:xfrm rot="5400000">
            <a:off x="5865106" y="1791629"/>
            <a:ext cx="4617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D3E67116-8C51-0FED-B47D-3C979BD47421}"/>
              </a:ext>
            </a:extLst>
          </p:cNvPr>
          <p:cNvCxnSpPr>
            <a:stCxn id="66" idx="2"/>
            <a:endCxn id="106" idx="0"/>
          </p:cNvCxnSpPr>
          <p:nvPr/>
        </p:nvCxnSpPr>
        <p:spPr>
          <a:xfrm rot="5400000">
            <a:off x="7008025" y="3470630"/>
            <a:ext cx="1013130" cy="111019"/>
          </a:xfrm>
          <a:prstGeom prst="bentConnector3">
            <a:avLst>
              <a:gd name="adj1" fmla="val 5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86CE07D-2984-4A71-B6C0-149B9DAF03E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289114" y="1822331"/>
            <a:ext cx="902364" cy="32968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71C1F377-E03E-9ACE-2708-392673469DB4}"/>
              </a:ext>
            </a:extLst>
          </p:cNvPr>
          <p:cNvCxnSpPr>
            <a:cxnSpLocks/>
            <a:stCxn id="93" idx="3"/>
            <a:endCxn id="106" idx="0"/>
          </p:cNvCxnSpPr>
          <p:nvPr/>
        </p:nvCxnSpPr>
        <p:spPr>
          <a:xfrm flipH="1" flipV="1">
            <a:off x="7459080" y="4032704"/>
            <a:ext cx="2892064" cy="1157888"/>
          </a:xfrm>
          <a:prstGeom prst="bentConnector4">
            <a:avLst>
              <a:gd name="adj1" fmla="val -8607"/>
              <a:gd name="adj2" fmla="val 1364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0BD6B93-269F-8CA4-4996-EEBCFF60187E}"/>
              </a:ext>
            </a:extLst>
          </p:cNvPr>
          <p:cNvCxnSpPr>
            <a:stCxn id="89" idx="0"/>
            <a:endCxn id="65" idx="2"/>
          </p:cNvCxnSpPr>
          <p:nvPr/>
        </p:nvCxnSpPr>
        <p:spPr>
          <a:xfrm rot="16200000" flipV="1">
            <a:off x="5663542" y="3447904"/>
            <a:ext cx="901911" cy="452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62B718EB-1402-A533-8C7F-FBDD10AA1014}"/>
              </a:ext>
            </a:extLst>
          </p:cNvPr>
          <p:cNvCxnSpPr>
            <a:stCxn id="85" idx="0"/>
            <a:endCxn id="72" idx="2"/>
          </p:cNvCxnSpPr>
          <p:nvPr/>
        </p:nvCxnSpPr>
        <p:spPr>
          <a:xfrm rot="16200000" flipV="1">
            <a:off x="8758031" y="3291248"/>
            <a:ext cx="920986" cy="340394"/>
          </a:xfrm>
          <a:prstGeom prst="bentConnector3">
            <a:avLst>
              <a:gd name="adj1" fmla="val 488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3690A6-CED4-4AA6-54BF-4DB593992E6F}"/>
              </a:ext>
            </a:extLst>
          </p:cNvPr>
          <p:cNvCxnSpPr>
            <a:stCxn id="85" idx="0"/>
            <a:endCxn id="172" idx="2"/>
          </p:cNvCxnSpPr>
          <p:nvPr/>
        </p:nvCxnSpPr>
        <p:spPr>
          <a:xfrm rot="16200000" flipV="1">
            <a:off x="6548453" y="1081669"/>
            <a:ext cx="902364" cy="47781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824DB05-23FF-20E3-EA7C-AB8EC399AF75}"/>
              </a:ext>
            </a:extLst>
          </p:cNvPr>
          <p:cNvCxnSpPr>
            <a:stCxn id="63" idx="0"/>
            <a:endCxn id="69" idx="1"/>
          </p:cNvCxnSpPr>
          <p:nvPr/>
        </p:nvCxnSpPr>
        <p:spPr>
          <a:xfrm rot="5400000" flipH="1" flipV="1">
            <a:off x="1542746" y="-269571"/>
            <a:ext cx="1904437" cy="3886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6E0E0D1-5F2E-0BE2-A308-83FB1E35BF6C}"/>
              </a:ext>
            </a:extLst>
          </p:cNvPr>
          <p:cNvCxnSpPr>
            <a:stCxn id="44" idx="1"/>
            <a:endCxn id="69" idx="3"/>
          </p:cNvCxnSpPr>
          <p:nvPr/>
        </p:nvCxnSpPr>
        <p:spPr>
          <a:xfrm rot="10800000">
            <a:off x="7753539" y="721705"/>
            <a:ext cx="3297816" cy="4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FE4E6325-5BC1-B214-F9E4-C2C7C5970831}"/>
              </a:ext>
            </a:extLst>
          </p:cNvPr>
          <p:cNvCxnSpPr>
            <a:stCxn id="63" idx="0"/>
            <a:endCxn id="117" idx="1"/>
          </p:cNvCxnSpPr>
          <p:nvPr/>
        </p:nvCxnSpPr>
        <p:spPr>
          <a:xfrm rot="16200000" flipH="1">
            <a:off x="393192" y="2784419"/>
            <a:ext cx="1231294" cy="914740"/>
          </a:xfrm>
          <a:prstGeom prst="bentConnector4">
            <a:avLst>
              <a:gd name="adj1" fmla="val -5198"/>
              <a:gd name="adj2" fmla="val 61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DA41F01-0BBF-6A56-7919-064B800B4EB4}"/>
              </a:ext>
            </a:extLst>
          </p:cNvPr>
          <p:cNvCxnSpPr>
            <a:stCxn id="117" idx="0"/>
            <a:endCxn id="89" idx="0"/>
          </p:cNvCxnSpPr>
          <p:nvPr/>
        </p:nvCxnSpPr>
        <p:spPr>
          <a:xfrm rot="16200000" flipH="1">
            <a:off x="4670178" y="2454540"/>
            <a:ext cx="256615" cy="2677274"/>
          </a:xfrm>
          <a:prstGeom prst="bentConnector3">
            <a:avLst>
              <a:gd name="adj1" fmla="val -77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268197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1B65D2-5917-3227-1DA6-6F30EDD988D7}"/>
              </a:ext>
            </a:extLst>
          </p:cNvPr>
          <p:cNvGrpSpPr/>
          <p:nvPr/>
        </p:nvGrpSpPr>
        <p:grpSpPr>
          <a:xfrm>
            <a:off x="116225" y="467771"/>
            <a:ext cx="886943" cy="5922459"/>
            <a:chOff x="103694" y="297556"/>
            <a:chExt cx="1743959" cy="592245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F6E563-3EF4-C9BA-8F84-0E6B2E66759B}"/>
                </a:ext>
              </a:extLst>
            </p:cNvPr>
            <p:cNvSpPr/>
            <p:nvPr/>
          </p:nvSpPr>
          <p:spPr>
            <a:xfrm>
              <a:off x="103694" y="575037"/>
              <a:ext cx="1743959" cy="5644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0BBA79-0A2F-8300-0D84-5B86672F79F2}"/>
                </a:ext>
              </a:extLst>
            </p:cNvPr>
            <p:cNvSpPr/>
            <p:nvPr/>
          </p:nvSpPr>
          <p:spPr>
            <a:xfrm>
              <a:off x="103694" y="297556"/>
              <a:ext cx="1743959" cy="2869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F975F-DF79-8703-E3A7-5B2B60E929BC}"/>
              </a:ext>
            </a:extLst>
          </p:cNvPr>
          <p:cNvGrpSpPr/>
          <p:nvPr/>
        </p:nvGrpSpPr>
        <p:grpSpPr>
          <a:xfrm>
            <a:off x="198117" y="809589"/>
            <a:ext cx="721083" cy="1525425"/>
            <a:chOff x="103694" y="357205"/>
            <a:chExt cx="1743959" cy="17087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715DA6-4DF6-D1C7-3FE7-7356E25ACC79}"/>
                </a:ext>
              </a:extLst>
            </p:cNvPr>
            <p:cNvSpPr/>
            <p:nvPr/>
          </p:nvSpPr>
          <p:spPr>
            <a:xfrm>
              <a:off x="103694" y="575033"/>
              <a:ext cx="1743959" cy="149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54146-DE95-FB5F-AD5B-DBED9DEA3813}"/>
                </a:ext>
              </a:extLst>
            </p:cNvPr>
            <p:cNvSpPr/>
            <p:nvPr/>
          </p:nvSpPr>
          <p:spPr>
            <a:xfrm>
              <a:off x="103694" y="357205"/>
              <a:ext cx="1743959" cy="227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9CBA1C-0386-6A81-CBD0-164E7E1C5BE9}"/>
              </a:ext>
            </a:extLst>
          </p:cNvPr>
          <p:cNvGrpSpPr/>
          <p:nvPr/>
        </p:nvGrpSpPr>
        <p:grpSpPr>
          <a:xfrm>
            <a:off x="271151" y="1048363"/>
            <a:ext cx="576000" cy="749323"/>
            <a:chOff x="6348220" y="911495"/>
            <a:chExt cx="576000" cy="7493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0A1E5D-643C-965B-8B7C-34424B00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220" y="911495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CEAB4F-AF2C-2C95-5840-A74CE4212AEC}"/>
                </a:ext>
              </a:extLst>
            </p:cNvPr>
            <p:cNvSpPr txBox="1"/>
            <p:nvPr/>
          </p:nvSpPr>
          <p:spPr>
            <a:xfrm>
              <a:off x="6348220" y="1414597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재학생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59FED2-D066-1AF9-0EAD-248E0A7326BB}"/>
              </a:ext>
            </a:extLst>
          </p:cNvPr>
          <p:cNvGrpSpPr/>
          <p:nvPr/>
        </p:nvGrpSpPr>
        <p:grpSpPr>
          <a:xfrm>
            <a:off x="271151" y="1721392"/>
            <a:ext cx="576000" cy="613622"/>
            <a:chOff x="9909675" y="3803389"/>
            <a:chExt cx="576000" cy="61362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4C1A7D-31FC-786C-0793-48F6BBA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3803389"/>
              <a:ext cx="540000" cy="54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B263-A4C1-EE31-46CD-45C1574842E4}"/>
                </a:ext>
              </a:extLst>
            </p:cNvPr>
            <p:cNvSpPr txBox="1"/>
            <p:nvPr/>
          </p:nvSpPr>
          <p:spPr>
            <a:xfrm>
              <a:off x="9909675" y="4170790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졸업생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770211-9A56-5769-FD92-75988C17DACA}"/>
              </a:ext>
            </a:extLst>
          </p:cNvPr>
          <p:cNvGrpSpPr/>
          <p:nvPr/>
        </p:nvGrpSpPr>
        <p:grpSpPr>
          <a:xfrm>
            <a:off x="269986" y="2361575"/>
            <a:ext cx="576000" cy="755791"/>
            <a:chOff x="3026127" y="2837314"/>
            <a:chExt cx="576000" cy="755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2ED9D7-F86D-E3D2-38D8-47A36C89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28" y="2837314"/>
              <a:ext cx="540000" cy="54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12111-DA65-41C5-C031-636B3A705C91}"/>
                </a:ext>
              </a:extLst>
            </p:cNvPr>
            <p:cNvSpPr txBox="1"/>
            <p:nvPr/>
          </p:nvSpPr>
          <p:spPr>
            <a:xfrm>
              <a:off x="3026127" y="3346884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교수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BAF6C1-FD16-0ACB-ACE5-BC6965D706E1}"/>
              </a:ext>
            </a:extLst>
          </p:cNvPr>
          <p:cNvGrpSpPr/>
          <p:nvPr/>
        </p:nvGrpSpPr>
        <p:grpSpPr>
          <a:xfrm>
            <a:off x="269986" y="3115120"/>
            <a:ext cx="576000" cy="724300"/>
            <a:chOff x="10344346" y="1502790"/>
            <a:chExt cx="576000" cy="7243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2C03E-4440-8C14-449D-3C5214B4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346" y="1502790"/>
              <a:ext cx="540000" cy="54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6C96BF-41AE-FE5F-FBD0-EC5801B9D8C7}"/>
                </a:ext>
              </a:extLst>
            </p:cNvPr>
            <p:cNvSpPr txBox="1"/>
            <p:nvPr/>
          </p:nvSpPr>
          <p:spPr>
            <a:xfrm>
              <a:off x="10344346" y="1980869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조교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3543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(</a:t>
            </a:r>
            <a:r>
              <a:rPr lang="ko-KR" altLang="en-US" sz="3000" dirty="0"/>
              <a:t>예비</a:t>
            </a:r>
            <a:r>
              <a:rPr lang="en-US" altLang="ko-KR" sz="3000" dirty="0"/>
              <a:t>; </a:t>
            </a:r>
            <a:r>
              <a:rPr lang="ko-KR" altLang="en-US" sz="3000" dirty="0"/>
              <a:t>시스템 구성도라고 평가받음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EB276A-EC3F-C8DC-8FCD-00420C8F285B}"/>
              </a:ext>
            </a:extLst>
          </p:cNvPr>
          <p:cNvGrpSpPr/>
          <p:nvPr/>
        </p:nvGrpSpPr>
        <p:grpSpPr>
          <a:xfrm>
            <a:off x="175855" y="3828658"/>
            <a:ext cx="728619" cy="2531374"/>
            <a:chOff x="175855" y="3935971"/>
            <a:chExt cx="728619" cy="253137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75855" y="3935971"/>
              <a:ext cx="728619" cy="2497825"/>
              <a:chOff x="103694" y="377779"/>
              <a:chExt cx="1743959" cy="249782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3005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377779"/>
                <a:ext cx="1743959" cy="206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256206" y="4142974"/>
              <a:ext cx="576000" cy="734344"/>
              <a:chOff x="7291199" y="4352014"/>
              <a:chExt cx="576000" cy="734344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484013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256206" y="4838998"/>
              <a:ext cx="576000" cy="737256"/>
              <a:chOff x="2052266" y="1513985"/>
              <a:chExt cx="576000" cy="73725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005020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256206" y="5565052"/>
              <a:ext cx="576000" cy="902293"/>
              <a:chOff x="5016000" y="2700608"/>
              <a:chExt cx="576000" cy="90229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202791"/>
                <a:ext cx="576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게시판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관리자</a:t>
                </a: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0E1390-3CC8-1B52-BA6E-25D39849DDCE}"/>
              </a:ext>
            </a:extLst>
          </p:cNvPr>
          <p:cNvGrpSpPr/>
          <p:nvPr/>
        </p:nvGrpSpPr>
        <p:grpSpPr>
          <a:xfrm>
            <a:off x="3278164" y="852228"/>
            <a:ext cx="8181911" cy="4740578"/>
            <a:chOff x="3278164" y="852228"/>
            <a:chExt cx="8181911" cy="4740578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FC5C20E-E546-334A-BC78-DA3EDCFF544A}"/>
                </a:ext>
              </a:extLst>
            </p:cNvPr>
            <p:cNvGrpSpPr/>
            <p:nvPr/>
          </p:nvGrpSpPr>
          <p:grpSpPr>
            <a:xfrm>
              <a:off x="7472796" y="852228"/>
              <a:ext cx="3987279" cy="2935416"/>
              <a:chOff x="2321324" y="2172903"/>
              <a:chExt cx="3987279" cy="2935416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E2F82581-4165-9A97-2D03-B80B484947A5}"/>
                  </a:ext>
                </a:extLst>
              </p:cNvPr>
              <p:cNvGrpSpPr/>
              <p:nvPr/>
            </p:nvGrpSpPr>
            <p:grpSpPr>
              <a:xfrm>
                <a:off x="2321324" y="2172903"/>
                <a:ext cx="3987279" cy="2935416"/>
                <a:chOff x="103694" y="199330"/>
                <a:chExt cx="1743959" cy="2935416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F3CA33D6-9B35-ABD6-7A9E-4DA8C7C95C87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25597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7E3440BF-9F37-44D6-68B6-3F0D97A104FF}"/>
                    </a:ext>
                  </a:extLst>
                </p:cNvPr>
                <p:cNvSpPr/>
                <p:nvPr/>
              </p:nvSpPr>
              <p:spPr>
                <a:xfrm>
                  <a:off x="103694" y="199330"/>
                  <a:ext cx="1743959" cy="3851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기능</a:t>
                  </a: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09B94B-56DE-A287-F8DD-01B3FB6AE1D7}"/>
                  </a:ext>
                </a:extLst>
              </p:cNvPr>
              <p:cNvSpPr/>
              <p:nvPr/>
            </p:nvSpPr>
            <p:spPr>
              <a:xfrm>
                <a:off x="5119479" y="2624562"/>
                <a:ext cx="1147078" cy="5085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게시글 검색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13312C2D-2499-4B8B-594A-58962D6D2150}"/>
                  </a:ext>
                </a:extLst>
              </p:cNvPr>
              <p:cNvSpPr/>
              <p:nvPr/>
            </p:nvSpPr>
            <p:spPr>
              <a:xfrm>
                <a:off x="5119479" y="3236434"/>
                <a:ext cx="1147078" cy="50855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게시글 분류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A3AA6FC-881E-F052-F658-72AE91D8F2B6}"/>
                  </a:ext>
                </a:extLst>
              </p:cNvPr>
              <p:cNvSpPr/>
              <p:nvPr/>
            </p:nvSpPr>
            <p:spPr>
              <a:xfrm>
                <a:off x="2361677" y="4524067"/>
                <a:ext cx="1330795" cy="5072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게시글 관리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CRUD+CRS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C655E4F-67B9-F2CC-83F0-DFE9244E7412}"/>
                  </a:ext>
                </a:extLst>
              </p:cNvPr>
              <p:cNvSpPr/>
              <p:nvPr/>
            </p:nvSpPr>
            <p:spPr>
              <a:xfrm>
                <a:off x="2361677" y="2625234"/>
                <a:ext cx="1346492" cy="5072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게시판 관리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CRUD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F0B606F-9B56-4F58-0695-62A4E1F33656}"/>
                  </a:ext>
                </a:extLst>
              </p:cNvPr>
              <p:cNvSpPr/>
              <p:nvPr/>
            </p:nvSpPr>
            <p:spPr>
              <a:xfrm>
                <a:off x="3790062" y="2623761"/>
                <a:ext cx="1214914" cy="5101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ysClr val="windowText" lastClr="000000"/>
                    </a:solidFill>
                  </a:rPr>
                  <a:t>신고글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 관리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CR+P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D23C302A-9C90-CADC-0EDF-3324FB689457}"/>
                  </a:ext>
                </a:extLst>
              </p:cNvPr>
              <p:cNvSpPr/>
              <p:nvPr/>
            </p:nvSpPr>
            <p:spPr>
              <a:xfrm>
                <a:off x="2374447" y="3862908"/>
                <a:ext cx="1318025" cy="507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공지사항 관리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CRUD+CS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C34468-89C4-57F5-BE5B-E46B4143DBB2}"/>
                  </a:ext>
                </a:extLst>
              </p:cNvPr>
              <p:cNvSpPr/>
              <p:nvPr/>
            </p:nvSpPr>
            <p:spPr>
              <a:xfrm>
                <a:off x="3794052" y="3236982"/>
                <a:ext cx="1214914" cy="507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ysClr val="windowText" lastClr="000000"/>
                    </a:solidFill>
                  </a:rPr>
                  <a:t>건의글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 관리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CRUD+C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65A8289-08E3-7F7E-1DFA-1E4DCA9843FB}"/>
                  </a:ext>
                </a:extLst>
              </p:cNvPr>
              <p:cNvSpPr/>
              <p:nvPr/>
            </p:nvSpPr>
            <p:spPr>
              <a:xfrm>
                <a:off x="3803335" y="3852368"/>
                <a:ext cx="1214914" cy="507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사용자 상세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UD+R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F63B773-367C-C71F-782A-36BDE650C459}"/>
                  </a:ext>
                </a:extLst>
              </p:cNvPr>
              <p:cNvSpPr/>
              <p:nvPr/>
            </p:nvSpPr>
            <p:spPr>
              <a:xfrm>
                <a:off x="2365514" y="3236982"/>
                <a:ext cx="1318025" cy="507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공지사항 </a:t>
                </a:r>
                <a:r>
                  <a:rPr lang="ko-KR" altLang="en-US" sz="1000" dirty="0" err="1">
                    <a:solidFill>
                      <a:sysClr val="windowText" lastClr="000000"/>
                    </a:solidFill>
                  </a:rPr>
                  <a:t>푸시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CR+D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2BC53AF0-C9ED-5F44-8222-21EF2E40B118}"/>
                </a:ext>
              </a:extLst>
            </p:cNvPr>
            <p:cNvGrpSpPr/>
            <p:nvPr/>
          </p:nvGrpSpPr>
          <p:grpSpPr>
            <a:xfrm>
              <a:off x="3677035" y="4514170"/>
              <a:ext cx="7463338" cy="1078636"/>
              <a:chOff x="1630837" y="2022523"/>
              <a:chExt cx="7463338" cy="1078636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85A9285-669D-72C6-75E2-7701211DE2DB}"/>
                  </a:ext>
                </a:extLst>
              </p:cNvPr>
              <p:cNvGrpSpPr/>
              <p:nvPr/>
            </p:nvGrpSpPr>
            <p:grpSpPr>
              <a:xfrm>
                <a:off x="1630837" y="2022523"/>
                <a:ext cx="7463338" cy="1078636"/>
                <a:chOff x="103694" y="199332"/>
                <a:chExt cx="1743959" cy="1078636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6108B12-51FB-0EAE-57B1-9F75BC9328FC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7029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6E2388AD-4764-8AFE-8D8D-FE54D7874767}"/>
                    </a:ext>
                  </a:extLst>
                </p:cNvPr>
                <p:cNvSpPr/>
                <p:nvPr/>
              </p:nvSpPr>
              <p:spPr>
                <a:xfrm>
                  <a:off x="103694" y="199332"/>
                  <a:ext cx="1743959" cy="38513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DB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3D3340E-2C42-BFC4-0D12-B0939555BCCF}"/>
                  </a:ext>
                </a:extLst>
              </p:cNvPr>
              <p:cNvSpPr/>
              <p:nvPr/>
            </p:nvSpPr>
            <p:spPr>
              <a:xfrm>
                <a:off x="1724524" y="2504321"/>
                <a:ext cx="1342416" cy="51525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사용자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DB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1E8580A-5C62-F08B-AA81-6DAC72526DD7}"/>
                  </a:ext>
                </a:extLst>
              </p:cNvPr>
              <p:cNvSpPr/>
              <p:nvPr/>
            </p:nvSpPr>
            <p:spPr>
              <a:xfrm>
                <a:off x="4687170" y="2504321"/>
                <a:ext cx="1342416" cy="51525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게시판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x N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개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DFB685F-472E-25F0-0F6D-090CC8B8DA97}"/>
                  </a:ext>
                </a:extLst>
              </p:cNvPr>
              <p:cNvSpPr/>
              <p:nvPr/>
            </p:nvSpPr>
            <p:spPr>
              <a:xfrm>
                <a:off x="6165398" y="2504321"/>
                <a:ext cx="1342416" cy="51525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공지사항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F8820559-1EB8-51E1-EDF2-82A3074D8AB0}"/>
                  </a:ext>
                </a:extLst>
              </p:cNvPr>
              <p:cNvSpPr/>
              <p:nvPr/>
            </p:nvSpPr>
            <p:spPr>
              <a:xfrm>
                <a:off x="7643626" y="2504321"/>
                <a:ext cx="1342416" cy="4966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ysClr val="windowText" lastClr="000000"/>
                    </a:solidFill>
                  </a:rPr>
                  <a:t>건의글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B678CE3F-46B1-DFC0-FC1F-B79D127AEFDB}"/>
                  </a:ext>
                </a:extLst>
              </p:cNvPr>
              <p:cNvSpPr/>
              <p:nvPr/>
            </p:nvSpPr>
            <p:spPr>
              <a:xfrm>
                <a:off x="3205847" y="2504321"/>
                <a:ext cx="1342416" cy="51525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권한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DB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BF4694D-6E53-F31D-7893-CEEDDEC581CF}"/>
                </a:ext>
              </a:extLst>
            </p:cNvPr>
            <p:cNvGrpSpPr/>
            <p:nvPr/>
          </p:nvGrpSpPr>
          <p:grpSpPr>
            <a:xfrm>
              <a:off x="3278164" y="852228"/>
              <a:ext cx="4004933" cy="3437670"/>
              <a:chOff x="3278164" y="852228"/>
              <a:chExt cx="4004933" cy="3437670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FB19397-2702-F796-2702-CED9B930BFC3}"/>
                  </a:ext>
                </a:extLst>
              </p:cNvPr>
              <p:cNvGrpSpPr/>
              <p:nvPr/>
            </p:nvGrpSpPr>
            <p:grpSpPr>
              <a:xfrm>
                <a:off x="3278164" y="852228"/>
                <a:ext cx="4004933" cy="3437670"/>
                <a:chOff x="4308873" y="3135003"/>
                <a:chExt cx="4004933" cy="3437670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01E370B5-7646-EB53-9A3B-A2415D039E9E}"/>
                    </a:ext>
                  </a:extLst>
                </p:cNvPr>
                <p:cNvGrpSpPr/>
                <p:nvPr/>
              </p:nvGrpSpPr>
              <p:grpSpPr>
                <a:xfrm>
                  <a:off x="4308873" y="3135003"/>
                  <a:ext cx="4004933" cy="3437670"/>
                  <a:chOff x="-1735792" y="194728"/>
                  <a:chExt cx="5463837" cy="3891703"/>
                </a:xfrm>
              </p:grpSpPr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63D706EB-991B-5D9E-80E2-C8B2ADB60537}"/>
                      </a:ext>
                    </a:extLst>
                  </p:cNvPr>
                  <p:cNvSpPr/>
                  <p:nvPr/>
                </p:nvSpPr>
                <p:spPr>
                  <a:xfrm>
                    <a:off x="-1735792" y="575036"/>
                    <a:ext cx="5463837" cy="351139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FDA614DD-6616-DBBF-4390-83A9E192783C}"/>
                      </a:ext>
                    </a:extLst>
                  </p:cNvPr>
                  <p:cNvSpPr/>
                  <p:nvPr/>
                </p:nvSpPr>
                <p:spPr>
                  <a:xfrm>
                    <a:off x="-1735792" y="194728"/>
                    <a:ext cx="5463837" cy="38973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tx1"/>
                        </a:solidFill>
                      </a:rPr>
                      <a:t>서비스</a:t>
                    </a:r>
                  </a:p>
                </p:txBody>
              </p:sp>
            </p:grp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9B095DBD-0A40-5814-513F-BCD84C6D1050}"/>
                    </a:ext>
                  </a:extLst>
                </p:cNvPr>
                <p:cNvSpPr/>
                <p:nvPr/>
              </p:nvSpPr>
              <p:spPr>
                <a:xfrm>
                  <a:off x="7167152" y="3587938"/>
                  <a:ext cx="1054278" cy="49064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마이페이지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0A20B0FF-7E14-B07C-D0F6-2696AAE911DC}"/>
                    </a:ext>
                  </a:extLst>
                </p:cNvPr>
                <p:cNvSpPr/>
                <p:nvPr/>
              </p:nvSpPr>
              <p:spPr>
                <a:xfrm>
                  <a:off x="7167152" y="4168615"/>
                  <a:ext cx="1054278" cy="49064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ysClr val="windowText" lastClr="000000"/>
                      </a:solidFill>
                    </a:rPr>
                    <a:t>메인메뉴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F8F79D4-FABC-14FA-CE9F-2E537CFB1A9A}"/>
                  </a:ext>
                </a:extLst>
              </p:cNvPr>
              <p:cNvGrpSpPr/>
              <p:nvPr/>
            </p:nvGrpSpPr>
            <p:grpSpPr>
              <a:xfrm>
                <a:off x="3375141" y="1299336"/>
                <a:ext cx="2646280" cy="2896345"/>
                <a:chOff x="2321324" y="2172903"/>
                <a:chExt cx="2646280" cy="2896345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66F7B53-5B4B-D855-D4D2-FD440D168EF6}"/>
                    </a:ext>
                  </a:extLst>
                </p:cNvPr>
                <p:cNvGrpSpPr/>
                <p:nvPr/>
              </p:nvGrpSpPr>
              <p:grpSpPr>
                <a:xfrm>
                  <a:off x="2321324" y="2172903"/>
                  <a:ext cx="2646280" cy="2896345"/>
                  <a:chOff x="103694" y="199330"/>
                  <a:chExt cx="1157432" cy="2896345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4BC4F99-5F95-B9A5-0BA4-65073587E41F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6"/>
                    <a:ext cx="1157432" cy="252063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9EC0A542-2CE9-A812-526C-3FCFD217A43F}"/>
                      </a:ext>
                    </a:extLst>
                  </p:cNvPr>
                  <p:cNvSpPr/>
                  <p:nvPr/>
                </p:nvSpPr>
                <p:spPr>
                  <a:xfrm>
                    <a:off x="103694" y="199330"/>
                    <a:ext cx="1157432" cy="38513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tx1"/>
                        </a:solidFill>
                      </a:rPr>
                      <a:t>커뮤니티</a:t>
                    </a: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FC8DB35F-B96D-62C0-3596-DC27466CFF13}"/>
                    </a:ext>
                  </a:extLst>
                </p:cNvPr>
                <p:cNvSpPr/>
                <p:nvPr/>
              </p:nvSpPr>
              <p:spPr>
                <a:xfrm>
                  <a:off x="2377700" y="4456319"/>
                  <a:ext cx="1198850" cy="50721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검색결과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1AB1315-AEAF-DFA5-EA91-AC5414360E75}"/>
                    </a:ext>
                  </a:extLst>
                </p:cNvPr>
                <p:cNvSpPr/>
                <p:nvPr/>
              </p:nvSpPr>
              <p:spPr>
                <a:xfrm>
                  <a:off x="2381577" y="2625234"/>
                  <a:ext cx="1194971" cy="50721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게시판</a:t>
                  </a: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4CDE812-C9E2-FB02-0219-E67915AA6729}"/>
                    </a:ext>
                  </a:extLst>
                </p:cNvPr>
                <p:cNvSpPr/>
                <p:nvPr/>
              </p:nvSpPr>
              <p:spPr>
                <a:xfrm>
                  <a:off x="3662262" y="2623761"/>
                  <a:ext cx="1214914" cy="5101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ysClr val="windowText" lastClr="000000"/>
                      </a:solidFill>
                    </a:rPr>
                    <a:t>공지푸시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1DAE7EA-5AB1-FEBF-3049-2181E244F8F1}"/>
                    </a:ext>
                  </a:extLst>
                </p:cNvPr>
                <p:cNvSpPr/>
                <p:nvPr/>
              </p:nvSpPr>
              <p:spPr>
                <a:xfrm>
                  <a:off x="2377699" y="3845876"/>
                  <a:ext cx="1194971" cy="5074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ysClr val="windowText" lastClr="000000"/>
                      </a:solidFill>
                    </a:rPr>
                    <a:t>건의글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AE6DD21-F55E-ED34-C122-A45622201734}"/>
                    </a:ext>
                  </a:extLst>
                </p:cNvPr>
                <p:cNvSpPr/>
                <p:nvPr/>
              </p:nvSpPr>
              <p:spPr>
                <a:xfrm>
                  <a:off x="3662262" y="3236982"/>
                  <a:ext cx="1214914" cy="5074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공지사항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C5AD144-3D05-3763-0759-740A85F8E9F1}"/>
                    </a:ext>
                  </a:extLst>
                </p:cNvPr>
                <p:cNvSpPr/>
                <p:nvPr/>
              </p:nvSpPr>
              <p:spPr>
                <a:xfrm>
                  <a:off x="3662262" y="3854490"/>
                  <a:ext cx="1214914" cy="5074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ysClr val="windowText" lastClr="000000"/>
                      </a:solidFill>
                    </a:rPr>
                    <a:t>신고글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7F65CE5-EE66-1BD3-64F1-B592F73F9760}"/>
                    </a:ext>
                  </a:extLst>
                </p:cNvPr>
                <p:cNvSpPr/>
                <p:nvPr/>
              </p:nvSpPr>
              <p:spPr>
                <a:xfrm>
                  <a:off x="2381577" y="3235432"/>
                  <a:ext cx="1194972" cy="5074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게시글</a:t>
                  </a:r>
                </a:p>
              </p:txBody>
            </p:sp>
          </p:grpSp>
        </p:grp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4C5E8E9-EDBD-ADD1-EEAD-3DDE407FCF84}"/>
              </a:ext>
            </a:extLst>
          </p:cNvPr>
          <p:cNvSpPr/>
          <p:nvPr/>
        </p:nvSpPr>
        <p:spPr>
          <a:xfrm>
            <a:off x="2681969" y="515605"/>
            <a:ext cx="319703" cy="6186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 인증</a:t>
            </a:r>
          </a:p>
        </p:txBody>
      </p:sp>
    </p:spTree>
    <p:extLst>
      <p:ext uri="{BB962C8B-B14F-4D97-AF65-F5344CB8AC3E}">
        <p14:creationId xmlns:p14="http://schemas.microsoft.com/office/powerpoint/2010/main" val="263621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268197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1B65D2-5917-3227-1DA6-6F30EDD988D7}"/>
              </a:ext>
            </a:extLst>
          </p:cNvPr>
          <p:cNvGrpSpPr/>
          <p:nvPr/>
        </p:nvGrpSpPr>
        <p:grpSpPr>
          <a:xfrm>
            <a:off x="116225" y="467771"/>
            <a:ext cx="886943" cy="5922459"/>
            <a:chOff x="103694" y="297556"/>
            <a:chExt cx="1743959" cy="592245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F6E563-3EF4-C9BA-8F84-0E6B2E66759B}"/>
                </a:ext>
              </a:extLst>
            </p:cNvPr>
            <p:cNvSpPr/>
            <p:nvPr/>
          </p:nvSpPr>
          <p:spPr>
            <a:xfrm>
              <a:off x="103694" y="575037"/>
              <a:ext cx="1743959" cy="5644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0BBA79-0A2F-8300-0D84-5B86672F79F2}"/>
                </a:ext>
              </a:extLst>
            </p:cNvPr>
            <p:cNvSpPr/>
            <p:nvPr/>
          </p:nvSpPr>
          <p:spPr>
            <a:xfrm>
              <a:off x="103694" y="297556"/>
              <a:ext cx="1743959" cy="2869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F975F-DF79-8703-E3A7-5B2B60E929BC}"/>
              </a:ext>
            </a:extLst>
          </p:cNvPr>
          <p:cNvGrpSpPr/>
          <p:nvPr/>
        </p:nvGrpSpPr>
        <p:grpSpPr>
          <a:xfrm>
            <a:off x="198117" y="809589"/>
            <a:ext cx="721083" cy="1525425"/>
            <a:chOff x="103694" y="357205"/>
            <a:chExt cx="1743959" cy="17087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715DA6-4DF6-D1C7-3FE7-7356E25ACC79}"/>
                </a:ext>
              </a:extLst>
            </p:cNvPr>
            <p:cNvSpPr/>
            <p:nvPr/>
          </p:nvSpPr>
          <p:spPr>
            <a:xfrm>
              <a:off x="103694" y="575033"/>
              <a:ext cx="1743959" cy="149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54146-DE95-FB5F-AD5B-DBED9DEA3813}"/>
                </a:ext>
              </a:extLst>
            </p:cNvPr>
            <p:cNvSpPr/>
            <p:nvPr/>
          </p:nvSpPr>
          <p:spPr>
            <a:xfrm>
              <a:off x="103694" y="357205"/>
              <a:ext cx="1743959" cy="227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9CBA1C-0386-6A81-CBD0-164E7E1C5BE9}"/>
              </a:ext>
            </a:extLst>
          </p:cNvPr>
          <p:cNvGrpSpPr/>
          <p:nvPr/>
        </p:nvGrpSpPr>
        <p:grpSpPr>
          <a:xfrm>
            <a:off x="271151" y="1048363"/>
            <a:ext cx="576000" cy="749323"/>
            <a:chOff x="6348220" y="911495"/>
            <a:chExt cx="576000" cy="7493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0A1E5D-643C-965B-8B7C-34424B00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220" y="911495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CEAB4F-AF2C-2C95-5840-A74CE4212AEC}"/>
                </a:ext>
              </a:extLst>
            </p:cNvPr>
            <p:cNvSpPr txBox="1"/>
            <p:nvPr/>
          </p:nvSpPr>
          <p:spPr>
            <a:xfrm>
              <a:off x="6348220" y="1414597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재학생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59FED2-D066-1AF9-0EAD-248E0A7326BB}"/>
              </a:ext>
            </a:extLst>
          </p:cNvPr>
          <p:cNvGrpSpPr/>
          <p:nvPr/>
        </p:nvGrpSpPr>
        <p:grpSpPr>
          <a:xfrm>
            <a:off x="271151" y="1721392"/>
            <a:ext cx="576000" cy="613622"/>
            <a:chOff x="9909675" y="3803389"/>
            <a:chExt cx="576000" cy="61362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4C1A7D-31FC-786C-0793-48F6BBA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3803389"/>
              <a:ext cx="540000" cy="54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B263-A4C1-EE31-46CD-45C1574842E4}"/>
                </a:ext>
              </a:extLst>
            </p:cNvPr>
            <p:cNvSpPr txBox="1"/>
            <p:nvPr/>
          </p:nvSpPr>
          <p:spPr>
            <a:xfrm>
              <a:off x="9909675" y="4170790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졸업생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770211-9A56-5769-FD92-75988C17DACA}"/>
              </a:ext>
            </a:extLst>
          </p:cNvPr>
          <p:cNvGrpSpPr/>
          <p:nvPr/>
        </p:nvGrpSpPr>
        <p:grpSpPr>
          <a:xfrm>
            <a:off x="269986" y="2361575"/>
            <a:ext cx="576000" cy="755791"/>
            <a:chOff x="3026127" y="2837314"/>
            <a:chExt cx="576000" cy="755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2ED9D7-F86D-E3D2-38D8-47A36C89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28" y="2837314"/>
              <a:ext cx="540000" cy="54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12111-DA65-41C5-C031-636B3A705C91}"/>
                </a:ext>
              </a:extLst>
            </p:cNvPr>
            <p:cNvSpPr txBox="1"/>
            <p:nvPr/>
          </p:nvSpPr>
          <p:spPr>
            <a:xfrm>
              <a:off x="3026127" y="3346884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교수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BAF6C1-FD16-0ACB-ACE5-BC6965D706E1}"/>
              </a:ext>
            </a:extLst>
          </p:cNvPr>
          <p:cNvGrpSpPr/>
          <p:nvPr/>
        </p:nvGrpSpPr>
        <p:grpSpPr>
          <a:xfrm>
            <a:off x="269986" y="3115120"/>
            <a:ext cx="576000" cy="724300"/>
            <a:chOff x="10344346" y="1502790"/>
            <a:chExt cx="576000" cy="7243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2C03E-4440-8C14-449D-3C5214B4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346" y="1502790"/>
              <a:ext cx="540000" cy="54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6C96BF-41AE-FE5F-FBD0-EC5801B9D8C7}"/>
                </a:ext>
              </a:extLst>
            </p:cNvPr>
            <p:cNvSpPr txBox="1"/>
            <p:nvPr/>
          </p:nvSpPr>
          <p:spPr>
            <a:xfrm>
              <a:off x="10344346" y="1980869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조교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982766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EB276A-EC3F-C8DC-8FCD-00420C8F285B}"/>
              </a:ext>
            </a:extLst>
          </p:cNvPr>
          <p:cNvGrpSpPr/>
          <p:nvPr/>
        </p:nvGrpSpPr>
        <p:grpSpPr>
          <a:xfrm>
            <a:off x="175855" y="3828658"/>
            <a:ext cx="728619" cy="2531374"/>
            <a:chOff x="175855" y="3935971"/>
            <a:chExt cx="728619" cy="253137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75855" y="3935971"/>
              <a:ext cx="728619" cy="2497825"/>
              <a:chOff x="103694" y="377779"/>
              <a:chExt cx="1743959" cy="249782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3005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377779"/>
                <a:ext cx="1743959" cy="206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256206" y="4142974"/>
              <a:ext cx="576000" cy="734344"/>
              <a:chOff x="7291199" y="4352014"/>
              <a:chExt cx="576000" cy="734344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484013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256206" y="4838998"/>
              <a:ext cx="576000" cy="737256"/>
              <a:chOff x="2052266" y="1513985"/>
              <a:chExt cx="576000" cy="73725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005020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256206" y="5565052"/>
              <a:ext cx="576000" cy="902293"/>
              <a:chOff x="5016000" y="2700608"/>
              <a:chExt cx="576000" cy="90229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202791"/>
                <a:ext cx="576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게시판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29286" y="529268"/>
            <a:ext cx="3324253" cy="1031467"/>
            <a:chOff x="3864487" y="1704067"/>
            <a:chExt cx="3324253" cy="103146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64487" y="1704067"/>
              <a:ext cx="3324253" cy="1031467"/>
              <a:chOff x="98868" y="197158"/>
              <a:chExt cx="1748785" cy="103146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98868" y="19715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1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2C6732B-39C6-0341-45D4-AA42E95BCE9E}"/>
              </a:ext>
            </a:extLst>
          </p:cNvPr>
          <p:cNvGrpSpPr/>
          <p:nvPr/>
        </p:nvGrpSpPr>
        <p:grpSpPr>
          <a:xfrm>
            <a:off x="11051355" y="523073"/>
            <a:ext cx="1027523" cy="5516401"/>
            <a:chOff x="11051355" y="424205"/>
            <a:chExt cx="1027523" cy="551640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424205"/>
              <a:ext cx="1027523" cy="5356144"/>
              <a:chOff x="11051355" y="584462"/>
              <a:chExt cx="1027523" cy="535614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56144"/>
                <a:chOff x="103694" y="0"/>
                <a:chExt cx="1743959" cy="5356144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5"/>
                  <a:ext cx="1743959" cy="47811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27754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32412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220174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523073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7C4B260-64E9-46A9-F68B-05DBDF9BB713}"/>
              </a:ext>
            </a:extLst>
          </p:cNvPr>
          <p:cNvGrpSpPr/>
          <p:nvPr/>
        </p:nvGrpSpPr>
        <p:grpSpPr>
          <a:xfrm>
            <a:off x="3097826" y="523073"/>
            <a:ext cx="5996349" cy="1078636"/>
            <a:chOff x="3877225" y="783794"/>
            <a:chExt cx="5996349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3877225" y="783794"/>
              <a:ext cx="5996349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3988341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5466569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944797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8423025" y="1265592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29BA4D-C1CA-A0EF-EEFC-B6C8ADF7B2BB}"/>
              </a:ext>
            </a:extLst>
          </p:cNvPr>
          <p:cNvGrpSpPr/>
          <p:nvPr/>
        </p:nvGrpSpPr>
        <p:grpSpPr>
          <a:xfrm>
            <a:off x="9547420" y="1981737"/>
            <a:ext cx="1196878" cy="2191429"/>
            <a:chOff x="6137777" y="2908570"/>
            <a:chExt cx="1196878" cy="219142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6137777" y="2908570"/>
              <a:ext cx="1196878" cy="2191429"/>
              <a:chOff x="103694" y="194728"/>
              <a:chExt cx="1743959" cy="219142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1811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6192308" y="3361505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6192308" y="3934563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92308" y="4515876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850E4A-91A7-33C2-F291-63CF49D35C25}"/>
              </a:ext>
            </a:extLst>
          </p:cNvPr>
          <p:cNvGrpSpPr/>
          <p:nvPr/>
        </p:nvGrpSpPr>
        <p:grpSpPr>
          <a:xfrm>
            <a:off x="-486255" y="3431385"/>
            <a:ext cx="1484226" cy="3986748"/>
            <a:chOff x="103694" y="-17688"/>
            <a:chExt cx="1743959" cy="398674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9D5544-E72D-E0D4-20E0-3536536AFA3F}"/>
                </a:ext>
              </a:extLst>
            </p:cNvPr>
            <p:cNvSpPr/>
            <p:nvPr/>
          </p:nvSpPr>
          <p:spPr>
            <a:xfrm>
              <a:off x="103694" y="575036"/>
              <a:ext cx="1743959" cy="339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BCF3FB-476B-34DB-306E-921351CE49DF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운영자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76A8FA-8F82-DC28-56CC-A5A8557E1258}"/>
              </a:ext>
            </a:extLst>
          </p:cNvPr>
          <p:cNvGrpSpPr/>
          <p:nvPr/>
        </p:nvGrpSpPr>
        <p:grpSpPr>
          <a:xfrm>
            <a:off x="8300466" y="1894726"/>
            <a:ext cx="1529857" cy="3825574"/>
            <a:chOff x="4551357" y="2908570"/>
            <a:chExt cx="1529857" cy="382557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4551357" y="2908570"/>
              <a:ext cx="1529857" cy="3825574"/>
              <a:chOff x="103694" y="194728"/>
              <a:chExt cx="1743959" cy="418658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3806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01954F5-9809-1903-9454-94CD6CD03C55}"/>
                </a:ext>
              </a:extLst>
            </p:cNvPr>
            <p:cNvSpPr/>
            <p:nvPr/>
          </p:nvSpPr>
          <p:spPr>
            <a:xfrm>
              <a:off x="4641480" y="3361506"/>
              <a:ext cx="1349610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페이지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BA387F3-A52A-8635-F290-AEA513DF2516}"/>
                </a:ext>
              </a:extLst>
            </p:cNvPr>
            <p:cNvSpPr/>
            <p:nvPr/>
          </p:nvSpPr>
          <p:spPr>
            <a:xfrm>
              <a:off x="4772377" y="3970933"/>
              <a:ext cx="1087817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타 서비스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A5064C-18F7-9CF6-A0DC-7BC778A2A1DB}"/>
                </a:ext>
              </a:extLst>
            </p:cNvPr>
            <p:cNvSpPr/>
            <p:nvPr/>
          </p:nvSpPr>
          <p:spPr>
            <a:xfrm>
              <a:off x="4772377" y="4580360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통합 검색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87E5AF1-D210-4CA7-CDAD-CE15B21DCB05}"/>
                </a:ext>
              </a:extLst>
            </p:cNvPr>
            <p:cNvSpPr/>
            <p:nvPr/>
          </p:nvSpPr>
          <p:spPr>
            <a:xfrm>
              <a:off x="4772377" y="5083968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프로필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CD3CF01-2741-0DAA-8E72-5BAFEBCABC25}"/>
                </a:ext>
              </a:extLst>
            </p:cNvPr>
            <p:cNvSpPr/>
            <p:nvPr/>
          </p:nvSpPr>
          <p:spPr>
            <a:xfrm>
              <a:off x="4772377" y="5587576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뷰 선택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A366D61-4642-6767-67E0-914DCB7FE1D5}"/>
                </a:ext>
              </a:extLst>
            </p:cNvPr>
            <p:cNvSpPr/>
            <p:nvPr/>
          </p:nvSpPr>
          <p:spPr>
            <a:xfrm>
              <a:off x="4641481" y="6091182"/>
              <a:ext cx="1349609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확장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메뉴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4742A9-DB74-0B60-EDD3-9B46E80CB909}"/>
              </a:ext>
            </a:extLst>
          </p:cNvPr>
          <p:cNvGrpSpPr/>
          <p:nvPr/>
        </p:nvGrpSpPr>
        <p:grpSpPr>
          <a:xfrm>
            <a:off x="7548499" y="2405674"/>
            <a:ext cx="1196878" cy="2422187"/>
            <a:chOff x="5020080" y="2908570"/>
            <a:chExt cx="1196878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5020080" y="2908570"/>
              <a:ext cx="1196878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5079068" y="3361505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5079068" y="4013948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5079068" y="4663914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F340331-4A68-AA9A-C2A5-6494FB3D0DEA}"/>
              </a:ext>
            </a:extLst>
          </p:cNvPr>
          <p:cNvGrpSpPr/>
          <p:nvPr/>
        </p:nvGrpSpPr>
        <p:grpSpPr>
          <a:xfrm>
            <a:off x="6448546" y="2908570"/>
            <a:ext cx="1454135" cy="2199749"/>
            <a:chOff x="4408106" y="2908570"/>
            <a:chExt cx="1454135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4408106" y="2908570"/>
              <a:ext cx="1454135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4489710" y="3361505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4489710" y="3915354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4489710" y="4484910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09DBDC-526B-699F-8B49-B227487966E6}"/>
              </a:ext>
            </a:extLst>
          </p:cNvPr>
          <p:cNvGrpSpPr/>
          <p:nvPr/>
        </p:nvGrpSpPr>
        <p:grpSpPr>
          <a:xfrm>
            <a:off x="-1490489" y="2744327"/>
            <a:ext cx="1605180" cy="2702698"/>
            <a:chOff x="103694" y="-17688"/>
            <a:chExt cx="1743959" cy="270269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BE0C601-D767-D4A7-FFB4-838B6341552D}"/>
                </a:ext>
              </a:extLst>
            </p:cNvPr>
            <p:cNvSpPr/>
            <p:nvPr/>
          </p:nvSpPr>
          <p:spPr>
            <a:xfrm>
              <a:off x="103694" y="575036"/>
              <a:ext cx="1743959" cy="210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C3ED3-977E-3572-B552-BBBC85137FB0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게시판 관리자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2321324" y="2172903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534</Words>
  <Application>Microsoft Office PowerPoint</Application>
  <PresentationFormat>와이드스크린</PresentationFormat>
  <Paragraphs>315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학과 커뮤니티 웹사이트 및  모바일 앱 개발 시스템 개념도</vt:lpstr>
      <vt:lpstr>전체 개발 순서</vt:lpstr>
      <vt:lpstr>PowerPoint 프레젠테이션</vt:lpstr>
      <vt:lpstr>PowerPoint 프레젠테이션</vt:lpstr>
      <vt:lpstr>사용자 권한 상하관계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59</cp:revision>
  <cp:lastPrinted>2023-02-08T08:03:16Z</cp:lastPrinted>
  <dcterms:created xsi:type="dcterms:W3CDTF">2023-01-28T10:33:19Z</dcterms:created>
  <dcterms:modified xsi:type="dcterms:W3CDTF">2023-02-08T08:53:33Z</dcterms:modified>
</cp:coreProperties>
</file>