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4A32A-56FF-2B5E-77D4-47062A875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F6E45D-2154-4B08-2B0C-8943E4B49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E4AD09-3F1F-7CB2-1405-B19430F2B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65CC-F6C6-4395-A187-479919FE5FD5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325C23-B8EC-8040-6C08-1A8FC9BC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F0D1A-7C08-22CE-E878-CF9647CB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2459-9C3E-4017-8E13-1080862E0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893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155E8-FE78-A133-4DC0-8DF1120F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768F1-6EAE-1A0A-12AA-F2A444219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C4BAFE-3F38-D2BA-7995-69BDE698A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65CC-F6C6-4395-A187-479919FE5FD5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4790E7-6BA9-BF0F-E26D-05CFB04A8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52387-E9D4-3A6B-1256-EE3B1D0AF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2459-9C3E-4017-8E13-1080862E0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9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AD2D25-B7FD-BBB4-D8FC-91D38B2E5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2D749D-C3A3-B9BA-8B63-EE986DFBD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D5E0A4-66F5-84F1-7656-64258397A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65CC-F6C6-4395-A187-479919FE5FD5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26FA6-60AB-1DA7-E2D7-CE0BBE25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D297C-64CA-BB34-69A5-9A0F5E09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2459-9C3E-4017-8E13-1080862E0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39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FD186-4B1D-227D-6E28-DDB3825F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E8FD6C-ADC6-DF29-1323-32914AC4D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B14C3-A0AD-10E2-5E90-9C4FEF63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65CC-F6C6-4395-A187-479919FE5FD5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95EC23-60A3-8A5D-546A-3FCBFF1E4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3EFA0F-23CE-82D8-E50A-DD02C9F2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2459-9C3E-4017-8E13-1080862E0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75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84A32-67FE-F516-4228-A7ACB1EDB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93F00C-7560-82DA-8B46-A57320439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E9236B-D7C0-845A-5151-0CDD7E3D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65CC-F6C6-4395-A187-479919FE5FD5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0C1359-EA09-F132-2718-3BCAF341C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2EDFB-C4E3-C9E7-0B71-5AEB58509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2459-9C3E-4017-8E13-1080862E0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51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CEE9B-F9F5-CFED-4381-9C80816E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0B7661-80C4-73AB-3F6B-470516A5B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5EB6B1-0DBE-DBB6-96FA-88F6AF930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FEDDFD-0C97-4A31-DF3F-F08C327C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65CC-F6C6-4395-A187-479919FE5FD5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127BE-5F43-469D-A451-6382B946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FEE8BB-764D-6652-E302-F5DE575DE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2459-9C3E-4017-8E13-1080862E0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65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04DA1-04D1-9695-C7A7-35901DC7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847793-7409-CCCC-0CEC-6EB1144B6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B72F5A-D84D-A20E-C16B-B4160BC35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323351-87D0-100D-F724-21352F786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BE99FC-514C-FE9C-CBC4-1F92C0537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07935E-7E8C-44ED-A59C-E87F2F3B0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65CC-F6C6-4395-A187-479919FE5FD5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54B160-27DA-49EF-51D3-EE06167D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F31A63-784A-A4FA-0C72-5FA685961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2459-9C3E-4017-8E13-1080862E0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16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ADEA0-4BEB-B3A5-6326-299DBBF2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94C2A6-0C1D-EF40-BBEE-66FEE50D7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65CC-F6C6-4395-A187-479919FE5FD5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E93AD0-42D7-C78C-94AA-74339B50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A97D85-FF7F-475C-ED7F-B9C7677E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2459-9C3E-4017-8E13-1080862E0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40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2E78EC-E15C-948F-6B3D-6D4E3160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65CC-F6C6-4395-A187-479919FE5FD5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22DE7D-E134-1B7F-EAB9-0DB7ECC6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EB9600-A2B5-4AD4-14E3-4FD2F6109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2459-9C3E-4017-8E13-1080862E0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32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9DBF8-D5E5-C8AE-D580-128F89414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1F1F9-C280-B079-09B3-B42DE33A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8AA094-E514-0A01-57C2-AEB381EAB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EF129C-087F-E900-3C18-F16C7D08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65CC-F6C6-4395-A187-479919FE5FD5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E7E14E-A979-D544-B7A0-6BC370C2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8F9882-6447-ECFF-852E-42369785D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2459-9C3E-4017-8E13-1080862E0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0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E046B-47E3-4E60-CF48-A10F9515E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0FAF5C-F2A3-416D-B40F-6C893371B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ADF982-B4B8-2BE9-7740-C6C7D240C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1E02DC-BA79-9CE8-5D61-85F50D74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65CC-F6C6-4395-A187-479919FE5FD5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FABBE9-2366-4F13-503A-090162E08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397111-BB24-1F20-AA12-DA8E346A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2459-9C3E-4017-8E13-1080862E0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48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18130E-4C10-FB38-65B1-85C740827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025EA1-21FE-5FC2-B262-FC2E1BAC1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A47EF-1D60-62B0-EF5A-F7020AF8B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E65CC-F6C6-4395-A187-479919FE5FD5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18F8A1-7DAB-4CCD-F2B3-674A5D99B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AE2070-B975-4686-BF29-FF7656595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C2459-9C3E-4017-8E13-1080862E0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74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C02672-2CEE-5CCA-6736-6D277B165855}"/>
              </a:ext>
            </a:extLst>
          </p:cNvPr>
          <p:cNvSpPr txBox="1"/>
          <p:nvPr/>
        </p:nvSpPr>
        <p:spPr>
          <a:xfrm>
            <a:off x="0" y="0"/>
            <a:ext cx="5668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보관</a:t>
            </a:r>
            <a:r>
              <a:rPr lang="en-US" altLang="ko-KR" dirty="0"/>
              <a:t>(</a:t>
            </a:r>
            <a:r>
              <a:rPr lang="ko-KR" altLang="en-US" dirty="0"/>
              <a:t>관리</a:t>
            </a:r>
            <a:r>
              <a:rPr lang="en-US" altLang="ko-KR" dirty="0"/>
              <a:t>)</a:t>
            </a:r>
            <a:r>
              <a:rPr lang="ko-KR" altLang="en-US" dirty="0"/>
              <a:t> 시스템 디자인 </a:t>
            </a:r>
            <a:r>
              <a:rPr lang="en-US" altLang="ko-KR" dirty="0"/>
              <a:t>- </a:t>
            </a:r>
            <a:r>
              <a:rPr lang="ko-KR" altLang="en-US" dirty="0"/>
              <a:t>파일</a:t>
            </a:r>
            <a:r>
              <a:rPr lang="en-US" altLang="ko-KR" dirty="0"/>
              <a:t>(</a:t>
            </a:r>
            <a:r>
              <a:rPr lang="ko-KR" altLang="en-US" dirty="0"/>
              <a:t>프로젝트</a:t>
            </a:r>
            <a:r>
              <a:rPr lang="en-US" altLang="ko-KR" dirty="0"/>
              <a:t>) </a:t>
            </a:r>
            <a:r>
              <a:rPr lang="ko-KR" altLang="en-US" dirty="0"/>
              <a:t>관리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7F37C4-24B4-FEE8-245D-E3B27ACF009A}"/>
              </a:ext>
            </a:extLst>
          </p:cNvPr>
          <p:cNvSpPr>
            <a:spLocks noChangeAspect="1"/>
          </p:cNvSpPr>
          <p:nvPr/>
        </p:nvSpPr>
        <p:spPr>
          <a:xfrm>
            <a:off x="621750" y="391500"/>
            <a:ext cx="10800000" cy="607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FB6A42E5-CB33-DFC6-1B19-ED4D5DC5E767}"/>
              </a:ext>
            </a:extLst>
          </p:cNvPr>
          <p:cNvGrpSpPr/>
          <p:nvPr/>
        </p:nvGrpSpPr>
        <p:grpSpPr>
          <a:xfrm>
            <a:off x="770250" y="1807035"/>
            <a:ext cx="2608729" cy="4522046"/>
            <a:chOff x="770250" y="1807035"/>
            <a:chExt cx="2608729" cy="452204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9E91B68-2BD4-C145-D500-5D9191ABA1E5}"/>
                </a:ext>
              </a:extLst>
            </p:cNvPr>
            <p:cNvSpPr/>
            <p:nvPr/>
          </p:nvSpPr>
          <p:spPr>
            <a:xfrm>
              <a:off x="770250" y="1837765"/>
              <a:ext cx="2608729" cy="449131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D374D0-FA70-4160-6D02-2D9FE68DD241}"/>
                </a:ext>
              </a:extLst>
            </p:cNvPr>
            <p:cNvSpPr txBox="1"/>
            <p:nvPr/>
          </p:nvSpPr>
          <p:spPr>
            <a:xfrm>
              <a:off x="1048155" y="1807035"/>
              <a:ext cx="205291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dirty="0" err="1"/>
                <a:t>네비게이터</a:t>
              </a:r>
              <a:endParaRPr lang="en-US" altLang="ko-KR" dirty="0"/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B31AE8C-838C-13AD-2220-3C890C506C37}"/>
              </a:ext>
            </a:extLst>
          </p:cNvPr>
          <p:cNvSpPr/>
          <p:nvPr/>
        </p:nvSpPr>
        <p:spPr>
          <a:xfrm>
            <a:off x="3702184" y="1837765"/>
            <a:ext cx="129405" cy="449131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2DC9E9-4F11-887A-5A7B-AF37C5853C93}"/>
              </a:ext>
            </a:extLst>
          </p:cNvPr>
          <p:cNvGrpSpPr/>
          <p:nvPr/>
        </p:nvGrpSpPr>
        <p:grpSpPr>
          <a:xfrm>
            <a:off x="3582220" y="4435749"/>
            <a:ext cx="7636288" cy="1893331"/>
            <a:chOff x="3407515" y="4435749"/>
            <a:chExt cx="7636288" cy="1893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B9BE22-1AC9-F46C-4EDF-8A636D3E5C73}"/>
                </a:ext>
              </a:extLst>
            </p:cNvPr>
            <p:cNvSpPr txBox="1"/>
            <p:nvPr/>
          </p:nvSpPr>
          <p:spPr>
            <a:xfrm>
              <a:off x="3776847" y="4435749"/>
              <a:ext cx="1776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최초 생성 시간</a:t>
              </a: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36D2F4B-8072-C2C0-94F7-5A857235582F}"/>
                </a:ext>
              </a:extLst>
            </p:cNvPr>
            <p:cNvSpPr/>
            <p:nvPr/>
          </p:nvSpPr>
          <p:spPr>
            <a:xfrm>
              <a:off x="3407515" y="4435749"/>
              <a:ext cx="369332" cy="36933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726089B-119C-E57A-1641-D37453BFF6D7}"/>
                </a:ext>
              </a:extLst>
            </p:cNvPr>
            <p:cNvGrpSpPr/>
            <p:nvPr/>
          </p:nvGrpSpPr>
          <p:grpSpPr>
            <a:xfrm>
              <a:off x="3961685" y="4805081"/>
              <a:ext cx="7082118" cy="1523999"/>
              <a:chOff x="3961685" y="4805081"/>
              <a:chExt cx="7082118" cy="1523999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ADB8D5B9-E8A6-DC09-FC19-6AD08CEB6335}"/>
                  </a:ext>
                </a:extLst>
              </p:cNvPr>
              <p:cNvSpPr/>
              <p:nvPr/>
            </p:nvSpPr>
            <p:spPr>
              <a:xfrm>
                <a:off x="3961685" y="4805081"/>
                <a:ext cx="7082118" cy="1523999"/>
              </a:xfrm>
              <a:prstGeom prst="roundRect">
                <a:avLst>
                  <a:gd name="adj" fmla="val 1196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84E5C7-92C4-1429-D8EC-8C405ACAC9A6}"/>
                  </a:ext>
                </a:extLst>
              </p:cNvPr>
              <p:cNvSpPr txBox="1"/>
              <p:nvPr/>
            </p:nvSpPr>
            <p:spPr>
              <a:xfrm>
                <a:off x="4150659" y="4867835"/>
                <a:ext cx="25549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프로젝트명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A0DEE6-2390-FE0B-5F3C-D32E7CBD0305}"/>
                  </a:ext>
                </a:extLst>
              </p:cNvPr>
              <p:cNvSpPr txBox="1"/>
              <p:nvPr/>
            </p:nvSpPr>
            <p:spPr>
              <a:xfrm>
                <a:off x="4554069" y="5299921"/>
                <a:ext cx="25549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설명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523D0B-BE93-387B-C469-975FA00DAE59}"/>
                  </a:ext>
                </a:extLst>
              </p:cNvPr>
              <p:cNvSpPr txBox="1"/>
              <p:nvPr/>
            </p:nvSpPr>
            <p:spPr>
              <a:xfrm>
                <a:off x="9266911" y="5843792"/>
                <a:ext cx="1776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최근 수정 시간</a:t>
                </a: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15F016CC-FE8A-D5E4-C500-FE31E05ECB70}"/>
                  </a:ext>
                </a:extLst>
              </p:cNvPr>
              <p:cNvGrpSpPr/>
              <p:nvPr/>
            </p:nvGrpSpPr>
            <p:grpSpPr>
              <a:xfrm>
                <a:off x="10261642" y="4872899"/>
                <a:ext cx="717176" cy="728536"/>
                <a:chOff x="8190795" y="3198926"/>
                <a:chExt cx="717176" cy="728536"/>
              </a:xfrm>
            </p:grpSpPr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346D893D-46FC-5C98-D290-CA43FDC8A6D2}"/>
                    </a:ext>
                  </a:extLst>
                </p:cNvPr>
                <p:cNvGrpSpPr/>
                <p:nvPr/>
              </p:nvGrpSpPr>
              <p:grpSpPr>
                <a:xfrm>
                  <a:off x="8305044" y="3198926"/>
                  <a:ext cx="460147" cy="460147"/>
                  <a:chOff x="5633959" y="2971800"/>
                  <a:chExt cx="914400" cy="914400"/>
                </a:xfrm>
              </p:grpSpPr>
              <p:sp>
                <p:nvSpPr>
                  <p:cNvPr id="19" name="타원 18">
                    <a:extLst>
                      <a:ext uri="{FF2B5EF4-FFF2-40B4-BE49-F238E27FC236}">
                        <a16:creationId xmlns:a16="http://schemas.microsoft.com/office/drawing/2014/main" id="{80A8DA47-BD8B-B9D9-6BA7-608904C9D5BC}"/>
                      </a:ext>
                    </a:extLst>
                  </p:cNvPr>
                  <p:cNvSpPr/>
                  <p:nvPr/>
                </p:nvSpPr>
                <p:spPr>
                  <a:xfrm>
                    <a:off x="5633959" y="2971800"/>
                    <a:ext cx="914400" cy="9144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8" name="그래픽 17" descr="사용자 단색으로 채워진">
                    <a:extLst>
                      <a:ext uri="{FF2B5EF4-FFF2-40B4-BE49-F238E27FC236}">
                        <a16:creationId xmlns:a16="http://schemas.microsoft.com/office/drawing/2014/main" id="{D9DB7570-4920-E383-4E6F-F54F910C18D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33959" y="2971800"/>
                    <a:ext cx="914400" cy="9144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D5EA52B-8BBD-B5C0-B404-5B4E882DBB26}"/>
                    </a:ext>
                  </a:extLst>
                </p:cNvPr>
                <p:cNvSpPr txBox="1"/>
                <p:nvPr/>
              </p:nvSpPr>
              <p:spPr>
                <a:xfrm>
                  <a:off x="8190795" y="3681241"/>
                  <a:ext cx="717176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sz="1000" dirty="0"/>
                    <a:t>참여자명</a:t>
                  </a:r>
                </a:p>
              </p:txBody>
            </p:sp>
          </p:grpSp>
        </p:grp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4E33377-6C4B-8F96-7E2D-E3861F0B7027}"/>
              </a:ext>
            </a:extLst>
          </p:cNvPr>
          <p:cNvGrpSpPr/>
          <p:nvPr/>
        </p:nvGrpSpPr>
        <p:grpSpPr>
          <a:xfrm>
            <a:off x="3582220" y="2482334"/>
            <a:ext cx="7636288" cy="1893331"/>
            <a:chOff x="3582220" y="2482334"/>
            <a:chExt cx="7636288" cy="189333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880565-3AA0-F0B2-ADEE-37110E77439B}"/>
                </a:ext>
              </a:extLst>
            </p:cNvPr>
            <p:cNvSpPr txBox="1"/>
            <p:nvPr/>
          </p:nvSpPr>
          <p:spPr>
            <a:xfrm>
              <a:off x="3951552" y="2482334"/>
              <a:ext cx="1776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최초 생성 시간</a:t>
              </a: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C7232E6-628B-A2E3-5B4F-40D00F9C3811}"/>
                </a:ext>
              </a:extLst>
            </p:cNvPr>
            <p:cNvSpPr/>
            <p:nvPr/>
          </p:nvSpPr>
          <p:spPr>
            <a:xfrm>
              <a:off x="3582220" y="2482334"/>
              <a:ext cx="369332" cy="36933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2FB28007-D0D5-26CE-5CA9-8AA7450153AA}"/>
                </a:ext>
              </a:extLst>
            </p:cNvPr>
            <p:cNvSpPr/>
            <p:nvPr/>
          </p:nvSpPr>
          <p:spPr>
            <a:xfrm>
              <a:off x="4136390" y="2851666"/>
              <a:ext cx="7082118" cy="1523999"/>
            </a:xfrm>
            <a:prstGeom prst="roundRect">
              <a:avLst>
                <a:gd name="adj" fmla="val 11961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50DCADC-06EB-004A-92E4-B624158AEC6B}"/>
                </a:ext>
              </a:extLst>
            </p:cNvPr>
            <p:cNvSpPr txBox="1"/>
            <p:nvPr/>
          </p:nvSpPr>
          <p:spPr>
            <a:xfrm>
              <a:off x="4325364" y="2914420"/>
              <a:ext cx="2554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프로젝트명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F1CDDEC-149B-EC88-0151-D8BD4A16D9FB}"/>
                </a:ext>
              </a:extLst>
            </p:cNvPr>
            <p:cNvSpPr txBox="1"/>
            <p:nvPr/>
          </p:nvSpPr>
          <p:spPr>
            <a:xfrm>
              <a:off x="4728774" y="3346506"/>
              <a:ext cx="2554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설명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125C936-9B44-CE06-495E-5DAB147FBCC6}"/>
                </a:ext>
              </a:extLst>
            </p:cNvPr>
            <p:cNvSpPr txBox="1"/>
            <p:nvPr/>
          </p:nvSpPr>
          <p:spPr>
            <a:xfrm>
              <a:off x="9441616" y="3890377"/>
              <a:ext cx="1776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최근 수정 시간</a:t>
              </a: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F315109-0ED8-1FE5-0214-888DBE8262C2}"/>
                </a:ext>
              </a:extLst>
            </p:cNvPr>
            <p:cNvSpPr/>
            <p:nvPr/>
          </p:nvSpPr>
          <p:spPr>
            <a:xfrm>
              <a:off x="10550597" y="2919484"/>
              <a:ext cx="460147" cy="460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래픽 36" descr="사용자 단색으로 채워진">
              <a:extLst>
                <a:ext uri="{FF2B5EF4-FFF2-40B4-BE49-F238E27FC236}">
                  <a16:creationId xmlns:a16="http://schemas.microsoft.com/office/drawing/2014/main" id="{F15C798C-59F9-1AFE-399E-1DA07FD78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50595" y="2919484"/>
              <a:ext cx="460147" cy="460147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2025107-2937-4EB7-E6B0-CBCE1DC3F1C7}"/>
                </a:ext>
              </a:extLst>
            </p:cNvPr>
            <p:cNvSpPr txBox="1"/>
            <p:nvPr/>
          </p:nvSpPr>
          <p:spPr>
            <a:xfrm>
              <a:off x="10436347" y="3401799"/>
              <a:ext cx="717176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00" dirty="0"/>
                <a:t>참여자명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657292F-DC0B-36CC-336B-325EBDA00865}"/>
              </a:ext>
            </a:extLst>
          </p:cNvPr>
          <p:cNvGrpSpPr/>
          <p:nvPr/>
        </p:nvGrpSpPr>
        <p:grpSpPr>
          <a:xfrm>
            <a:off x="770249" y="528272"/>
            <a:ext cx="10448259" cy="724730"/>
            <a:chOff x="770249" y="528272"/>
            <a:chExt cx="10448259" cy="724730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D50B5221-9170-6976-8DEC-510E9A5BAF65}"/>
                </a:ext>
              </a:extLst>
            </p:cNvPr>
            <p:cNvSpPr/>
            <p:nvPr/>
          </p:nvSpPr>
          <p:spPr>
            <a:xfrm>
              <a:off x="770249" y="528920"/>
              <a:ext cx="10448259" cy="72408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5893EE4-87BF-DC4E-E55D-487798839843}"/>
                </a:ext>
              </a:extLst>
            </p:cNvPr>
            <p:cNvSpPr/>
            <p:nvPr/>
          </p:nvSpPr>
          <p:spPr>
            <a:xfrm>
              <a:off x="846554" y="551689"/>
              <a:ext cx="662463" cy="66246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err="1">
                  <a:solidFill>
                    <a:sysClr val="windowText" lastClr="000000"/>
                  </a:solidFill>
                </a:rPr>
                <a:t>부스터즈</a:t>
              </a:r>
              <a:r>
                <a:rPr lang="ko-KR" altLang="en-US" sz="1000" dirty="0">
                  <a:solidFill>
                    <a:sysClr val="windowText" lastClr="000000"/>
                  </a:solidFill>
                </a:rPr>
                <a:t> 로고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73F9710-B7AC-D6E6-90DE-89CBEB5BE753}"/>
                </a:ext>
              </a:extLst>
            </p:cNvPr>
            <p:cNvSpPr/>
            <p:nvPr/>
          </p:nvSpPr>
          <p:spPr>
            <a:xfrm>
              <a:off x="4201589" y="528920"/>
              <a:ext cx="4418560" cy="72408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메뉴</a:t>
              </a:r>
              <a:r>
                <a:rPr lang="en-US" altLang="ko-KR" dirty="0"/>
                <a:t>1	| </a:t>
              </a:r>
              <a:r>
                <a:rPr lang="ko-KR" altLang="en-US" dirty="0"/>
                <a:t>메뉴</a:t>
              </a:r>
              <a:r>
                <a:rPr lang="en-US" altLang="ko-KR" dirty="0"/>
                <a:t>2	| </a:t>
              </a:r>
              <a:r>
                <a:rPr lang="ko-KR" altLang="en-US" dirty="0"/>
                <a:t>메뉴 </a:t>
              </a:r>
              <a:r>
                <a:rPr lang="en-US" altLang="ko-KR" dirty="0"/>
                <a:t>3 …</a:t>
              </a:r>
              <a:endParaRPr lang="ko-KR" altLang="en-US" dirty="0"/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2A2120AE-E7F5-EAA1-BEF1-44DC839C2BD5}"/>
                </a:ext>
              </a:extLst>
            </p:cNvPr>
            <p:cNvGrpSpPr/>
            <p:nvPr/>
          </p:nvGrpSpPr>
          <p:grpSpPr>
            <a:xfrm>
              <a:off x="9979152" y="644876"/>
              <a:ext cx="1110904" cy="482315"/>
              <a:chOff x="9979152" y="644876"/>
              <a:chExt cx="1110904" cy="482315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E7BD4B50-358C-2A27-020C-F492E406898C}"/>
                  </a:ext>
                </a:extLst>
              </p:cNvPr>
              <p:cNvGrpSpPr/>
              <p:nvPr/>
            </p:nvGrpSpPr>
            <p:grpSpPr>
              <a:xfrm>
                <a:off x="10629909" y="644876"/>
                <a:ext cx="460147" cy="475512"/>
                <a:chOff x="10436347" y="1327623"/>
                <a:chExt cx="460147" cy="475512"/>
              </a:xfrm>
            </p:grpSpPr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6A60F4A7-49C6-09C9-B874-A5E2EE900829}"/>
                    </a:ext>
                  </a:extLst>
                </p:cNvPr>
                <p:cNvSpPr/>
                <p:nvPr/>
              </p:nvSpPr>
              <p:spPr>
                <a:xfrm>
                  <a:off x="10436347" y="1342988"/>
                  <a:ext cx="460147" cy="4601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43" name="그래픽 42" descr="사용자 단색으로 채워진">
                  <a:extLst>
                    <a:ext uri="{FF2B5EF4-FFF2-40B4-BE49-F238E27FC236}">
                      <a16:creationId xmlns:a16="http://schemas.microsoft.com/office/drawing/2014/main" id="{2FD5EB2C-34FA-5329-8DBE-D45BA2E9AC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36347" y="1327623"/>
                  <a:ext cx="460147" cy="460147"/>
                </a:xfrm>
                <a:prstGeom prst="rect">
                  <a:avLst/>
                </a:prstGeom>
              </p:spPr>
            </p:pic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89A36E9-3822-BD88-7CAC-F3ED278E659C}"/>
                  </a:ext>
                </a:extLst>
              </p:cNvPr>
              <p:cNvSpPr txBox="1"/>
              <p:nvPr/>
            </p:nvSpPr>
            <p:spPr>
              <a:xfrm>
                <a:off x="9979152" y="665526"/>
                <a:ext cx="6452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1200" dirty="0">
                    <a:solidFill>
                      <a:schemeClr val="bg1"/>
                    </a:solidFill>
                  </a:rPr>
                  <a:t>닉네임</a:t>
                </a:r>
                <a:endParaRPr lang="en-US" altLang="ko-KR" sz="1200" dirty="0">
                  <a:solidFill>
                    <a:schemeClr val="bg1"/>
                  </a:solidFill>
                </a:endParaRPr>
              </a:p>
              <a:p>
                <a:pPr algn="r"/>
                <a:r>
                  <a:rPr lang="ko-KR" altLang="en-US" sz="1200" dirty="0">
                    <a:solidFill>
                      <a:schemeClr val="bg1"/>
                    </a:solidFill>
                  </a:rPr>
                  <a:t>태그</a:t>
                </a:r>
              </a:p>
            </p:txBody>
          </p:sp>
        </p:grp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7D47A3C8-DC20-E551-326B-35824434F73D}"/>
                </a:ext>
              </a:extLst>
            </p:cNvPr>
            <p:cNvSpPr/>
            <p:nvPr/>
          </p:nvSpPr>
          <p:spPr>
            <a:xfrm>
              <a:off x="8872323" y="559082"/>
              <a:ext cx="662463" cy="66246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통합검색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아이콘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12EB514-BC78-8EDE-FE68-50DF5AD7EE1F}"/>
                </a:ext>
              </a:extLst>
            </p:cNvPr>
            <p:cNvSpPr/>
            <p:nvPr/>
          </p:nvSpPr>
          <p:spPr>
            <a:xfrm>
              <a:off x="1592858" y="528272"/>
              <a:ext cx="2608730" cy="72408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현재 페이지</a:t>
              </a:r>
              <a:endParaRPr lang="en-US" altLang="ko-KR" dirty="0"/>
            </a:p>
            <a:p>
              <a:pPr algn="ctr"/>
              <a:r>
                <a:rPr lang="en-US" altLang="ko-KR" dirty="0"/>
                <a:t>(</a:t>
              </a:r>
              <a:r>
                <a:rPr lang="ko-KR" altLang="en-US" dirty="0"/>
                <a:t>프로젝트 관리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C8DA430-ABBC-1CF3-7A38-AF2D7F123BB7}"/>
              </a:ext>
            </a:extLst>
          </p:cNvPr>
          <p:cNvSpPr/>
          <p:nvPr/>
        </p:nvSpPr>
        <p:spPr>
          <a:xfrm>
            <a:off x="949894" y="2180203"/>
            <a:ext cx="1586753" cy="259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FB83F45-37C1-C02A-AAD2-14ADC9BF4F68}"/>
              </a:ext>
            </a:extLst>
          </p:cNvPr>
          <p:cNvSpPr/>
          <p:nvPr/>
        </p:nvSpPr>
        <p:spPr>
          <a:xfrm>
            <a:off x="2569207" y="2180203"/>
            <a:ext cx="695110" cy="259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FC5AD0E-4573-86D4-1FA6-5FDE95593BD4}"/>
              </a:ext>
            </a:extLst>
          </p:cNvPr>
          <p:cNvCxnSpPr>
            <a:cxnSpLocks/>
          </p:cNvCxnSpPr>
          <p:nvPr/>
        </p:nvCxnSpPr>
        <p:spPr>
          <a:xfrm>
            <a:off x="808401" y="2482334"/>
            <a:ext cx="25324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B41D3368-D825-13A7-1414-34898C384219}"/>
              </a:ext>
            </a:extLst>
          </p:cNvPr>
          <p:cNvGrpSpPr/>
          <p:nvPr/>
        </p:nvGrpSpPr>
        <p:grpSpPr>
          <a:xfrm>
            <a:off x="913205" y="2604246"/>
            <a:ext cx="2351112" cy="369332"/>
            <a:chOff x="913205" y="2604246"/>
            <a:chExt cx="2351112" cy="369332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12AB460-804A-64E6-D7EE-AEBF5B5E59C3}"/>
                </a:ext>
              </a:extLst>
            </p:cNvPr>
            <p:cNvSpPr/>
            <p:nvPr/>
          </p:nvSpPr>
          <p:spPr>
            <a:xfrm>
              <a:off x="913205" y="2667000"/>
              <a:ext cx="662463" cy="2474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시작시간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D901CD2-93F4-85BF-D33C-222A61F2F016}"/>
                </a:ext>
              </a:extLst>
            </p:cNvPr>
            <p:cNvSpPr txBox="1"/>
            <p:nvPr/>
          </p:nvSpPr>
          <p:spPr>
            <a:xfrm>
              <a:off x="1549238" y="2604246"/>
              <a:ext cx="325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~</a:t>
              </a:r>
              <a:endParaRPr lang="ko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FAB87E0-24DD-C390-DF94-72E56CDB7DDF}"/>
                </a:ext>
              </a:extLst>
            </p:cNvPr>
            <p:cNvSpPr/>
            <p:nvPr/>
          </p:nvSpPr>
          <p:spPr>
            <a:xfrm>
              <a:off x="1874826" y="2667000"/>
              <a:ext cx="662463" cy="2474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끝시간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C91FF14-4FC6-60AD-43D1-CD7B017E3BEF}"/>
                </a:ext>
              </a:extLst>
            </p:cNvPr>
            <p:cNvSpPr/>
            <p:nvPr/>
          </p:nvSpPr>
          <p:spPr>
            <a:xfrm>
              <a:off x="2569207" y="2667000"/>
              <a:ext cx="695110" cy="2590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검색</a:t>
              </a:r>
            </a:p>
          </p:txBody>
        </p:sp>
      </p:grp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B716027-5364-353B-984D-E0501F884816}"/>
              </a:ext>
            </a:extLst>
          </p:cNvPr>
          <p:cNvCxnSpPr>
            <a:cxnSpLocks/>
          </p:cNvCxnSpPr>
          <p:nvPr/>
        </p:nvCxnSpPr>
        <p:spPr>
          <a:xfrm>
            <a:off x="808401" y="2973578"/>
            <a:ext cx="25324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CB27A59-E1FD-02C6-CB03-2D48F6DBEF84}"/>
              </a:ext>
            </a:extLst>
          </p:cNvPr>
          <p:cNvSpPr txBox="1"/>
          <p:nvPr/>
        </p:nvSpPr>
        <p:spPr>
          <a:xfrm>
            <a:off x="949894" y="3025687"/>
            <a:ext cx="924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분류</a:t>
            </a: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214722B3-3950-8AB7-EBB9-36B7AE0E8FBD}"/>
              </a:ext>
            </a:extLst>
          </p:cNvPr>
          <p:cNvGrpSpPr/>
          <p:nvPr/>
        </p:nvGrpSpPr>
        <p:grpSpPr>
          <a:xfrm>
            <a:off x="1105834" y="3341710"/>
            <a:ext cx="737596" cy="2093750"/>
            <a:chOff x="1105834" y="3341710"/>
            <a:chExt cx="737596" cy="209375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6DF655C-51B8-4569-9951-75A903E215DC}"/>
                </a:ext>
              </a:extLst>
            </p:cNvPr>
            <p:cNvGrpSpPr/>
            <p:nvPr/>
          </p:nvGrpSpPr>
          <p:grpSpPr>
            <a:xfrm>
              <a:off x="1105834" y="3341710"/>
              <a:ext cx="737596" cy="246221"/>
              <a:chOff x="1105834" y="3341710"/>
              <a:chExt cx="737596" cy="246221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12B5E1B-E330-F96E-716B-CB5BF17E498E}"/>
                  </a:ext>
                </a:extLst>
              </p:cNvPr>
              <p:cNvSpPr txBox="1"/>
              <p:nvPr/>
            </p:nvSpPr>
            <p:spPr>
              <a:xfrm>
                <a:off x="1307905" y="3341710"/>
                <a:ext cx="5355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태그</a:t>
                </a:r>
                <a:r>
                  <a:rPr lang="en-US" altLang="ko-KR" sz="1000" dirty="0"/>
                  <a:t>1</a:t>
                </a:r>
                <a:endParaRPr lang="ko-KR" altLang="en-US" sz="1000" dirty="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59C3D27-9F9F-25C6-FE0E-ECBC5054EDC6}"/>
                  </a:ext>
                </a:extLst>
              </p:cNvPr>
              <p:cNvSpPr/>
              <p:nvPr/>
            </p:nvSpPr>
            <p:spPr>
              <a:xfrm>
                <a:off x="1105834" y="3342910"/>
                <a:ext cx="202071" cy="2154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E8EFD46E-74A1-4490-185E-367885666AE8}"/>
                </a:ext>
              </a:extLst>
            </p:cNvPr>
            <p:cNvGrpSpPr/>
            <p:nvPr/>
          </p:nvGrpSpPr>
          <p:grpSpPr>
            <a:xfrm>
              <a:off x="1105834" y="3649632"/>
              <a:ext cx="737596" cy="246221"/>
              <a:chOff x="1105834" y="3341710"/>
              <a:chExt cx="737596" cy="246221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5DCC7BF-4737-919F-6AC9-DBBCB2C786CC}"/>
                  </a:ext>
                </a:extLst>
              </p:cNvPr>
              <p:cNvSpPr txBox="1"/>
              <p:nvPr/>
            </p:nvSpPr>
            <p:spPr>
              <a:xfrm>
                <a:off x="1307905" y="3341710"/>
                <a:ext cx="5355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태그</a:t>
                </a:r>
                <a:r>
                  <a:rPr lang="en-US" altLang="ko-KR" sz="1000" dirty="0"/>
                  <a:t>2</a:t>
                </a:r>
                <a:endParaRPr lang="ko-KR" altLang="en-US" sz="1000" dirty="0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6A8A4AB0-BEF2-E645-83ED-17683CB32293}"/>
                  </a:ext>
                </a:extLst>
              </p:cNvPr>
              <p:cNvSpPr/>
              <p:nvPr/>
            </p:nvSpPr>
            <p:spPr>
              <a:xfrm>
                <a:off x="1105834" y="3342910"/>
                <a:ext cx="202071" cy="2154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C1F75764-16A0-19AE-0C86-1A9FCCADFAAD}"/>
                </a:ext>
              </a:extLst>
            </p:cNvPr>
            <p:cNvGrpSpPr/>
            <p:nvPr/>
          </p:nvGrpSpPr>
          <p:grpSpPr>
            <a:xfrm>
              <a:off x="1105834" y="3957554"/>
              <a:ext cx="737596" cy="246221"/>
              <a:chOff x="1105834" y="3341710"/>
              <a:chExt cx="737596" cy="246221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40CDDDA-0D2A-A4CC-8798-F62DD644A74D}"/>
                  </a:ext>
                </a:extLst>
              </p:cNvPr>
              <p:cNvSpPr txBox="1"/>
              <p:nvPr/>
            </p:nvSpPr>
            <p:spPr>
              <a:xfrm>
                <a:off x="1307905" y="3341710"/>
                <a:ext cx="5355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태그</a:t>
                </a:r>
                <a:r>
                  <a:rPr lang="en-US" altLang="ko-KR" sz="1000" dirty="0"/>
                  <a:t>3</a:t>
                </a:r>
                <a:endParaRPr lang="ko-KR" altLang="en-US" sz="1000" dirty="0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D5BED25B-FD95-4680-3CFE-F97E487902D2}"/>
                  </a:ext>
                </a:extLst>
              </p:cNvPr>
              <p:cNvSpPr/>
              <p:nvPr/>
            </p:nvSpPr>
            <p:spPr>
              <a:xfrm>
                <a:off x="1105834" y="3342910"/>
                <a:ext cx="202071" cy="2154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0620DBA0-D898-B0AE-3128-211D5CD8FF96}"/>
                </a:ext>
              </a:extLst>
            </p:cNvPr>
            <p:cNvGrpSpPr/>
            <p:nvPr/>
          </p:nvGrpSpPr>
          <p:grpSpPr>
            <a:xfrm>
              <a:off x="1105834" y="4265476"/>
              <a:ext cx="737596" cy="246221"/>
              <a:chOff x="1105834" y="3341710"/>
              <a:chExt cx="737596" cy="246221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73F4238-63C5-B869-2D5B-33ED3D33FC78}"/>
                  </a:ext>
                </a:extLst>
              </p:cNvPr>
              <p:cNvSpPr txBox="1"/>
              <p:nvPr/>
            </p:nvSpPr>
            <p:spPr>
              <a:xfrm>
                <a:off x="1307905" y="3341710"/>
                <a:ext cx="5355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태그</a:t>
                </a:r>
                <a:r>
                  <a:rPr lang="en-US" altLang="ko-KR" sz="1000" dirty="0"/>
                  <a:t>4</a:t>
                </a:r>
                <a:endParaRPr lang="ko-KR" altLang="en-US" sz="1000" dirty="0"/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641CA49E-FAE8-AD89-76BC-EE653A7E6D5B}"/>
                  </a:ext>
                </a:extLst>
              </p:cNvPr>
              <p:cNvSpPr/>
              <p:nvPr/>
            </p:nvSpPr>
            <p:spPr>
              <a:xfrm>
                <a:off x="1105834" y="3342910"/>
                <a:ext cx="202071" cy="2154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3C8772F2-A38F-673B-EDAD-31B7F7D9FFB7}"/>
                </a:ext>
              </a:extLst>
            </p:cNvPr>
            <p:cNvGrpSpPr/>
            <p:nvPr/>
          </p:nvGrpSpPr>
          <p:grpSpPr>
            <a:xfrm>
              <a:off x="1105834" y="4573398"/>
              <a:ext cx="737596" cy="246221"/>
              <a:chOff x="1105834" y="3341710"/>
              <a:chExt cx="737596" cy="246221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14F3A0A-7D2F-8521-F2CF-04340F9B966C}"/>
                  </a:ext>
                </a:extLst>
              </p:cNvPr>
              <p:cNvSpPr txBox="1"/>
              <p:nvPr/>
            </p:nvSpPr>
            <p:spPr>
              <a:xfrm>
                <a:off x="1307905" y="3341710"/>
                <a:ext cx="5355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태그</a:t>
                </a:r>
                <a:r>
                  <a:rPr lang="en-US" altLang="ko-KR" sz="1000" dirty="0"/>
                  <a:t>5</a:t>
                </a:r>
                <a:endParaRPr lang="ko-KR" altLang="en-US" sz="1000" dirty="0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BA7D3ECC-9CA8-C30F-C599-8E5EAE16E8F2}"/>
                  </a:ext>
                </a:extLst>
              </p:cNvPr>
              <p:cNvSpPr/>
              <p:nvPr/>
            </p:nvSpPr>
            <p:spPr>
              <a:xfrm>
                <a:off x="1105834" y="3342910"/>
                <a:ext cx="202071" cy="2154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9ED27DED-6426-8799-B418-817C0563BACB}"/>
                </a:ext>
              </a:extLst>
            </p:cNvPr>
            <p:cNvGrpSpPr/>
            <p:nvPr/>
          </p:nvGrpSpPr>
          <p:grpSpPr>
            <a:xfrm>
              <a:off x="1105834" y="4881320"/>
              <a:ext cx="737596" cy="246221"/>
              <a:chOff x="1105834" y="3341710"/>
              <a:chExt cx="737596" cy="246221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B984161-89D0-9420-F069-71A90D8C1DFA}"/>
                  </a:ext>
                </a:extLst>
              </p:cNvPr>
              <p:cNvSpPr txBox="1"/>
              <p:nvPr/>
            </p:nvSpPr>
            <p:spPr>
              <a:xfrm>
                <a:off x="1307905" y="3341710"/>
                <a:ext cx="5355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태그</a:t>
                </a:r>
                <a:r>
                  <a:rPr lang="en-US" altLang="ko-KR" sz="1000" dirty="0"/>
                  <a:t>6</a:t>
                </a:r>
                <a:endParaRPr lang="ko-KR" altLang="en-US" sz="1000" dirty="0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98A5BFE5-4AB2-2F48-C397-4B727E988FD5}"/>
                  </a:ext>
                </a:extLst>
              </p:cNvPr>
              <p:cNvSpPr/>
              <p:nvPr/>
            </p:nvSpPr>
            <p:spPr>
              <a:xfrm>
                <a:off x="1105834" y="3342910"/>
                <a:ext cx="202071" cy="2154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EC83F39F-7897-2FF2-5144-3F0D09D91F4F}"/>
                </a:ext>
              </a:extLst>
            </p:cNvPr>
            <p:cNvGrpSpPr/>
            <p:nvPr/>
          </p:nvGrpSpPr>
          <p:grpSpPr>
            <a:xfrm>
              <a:off x="1105834" y="5189239"/>
              <a:ext cx="737596" cy="246221"/>
              <a:chOff x="1105834" y="3341710"/>
              <a:chExt cx="737596" cy="246221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11F8B28-93BB-F5B0-0930-C4F12F1B0232}"/>
                  </a:ext>
                </a:extLst>
              </p:cNvPr>
              <p:cNvSpPr txBox="1"/>
              <p:nvPr/>
            </p:nvSpPr>
            <p:spPr>
              <a:xfrm>
                <a:off x="1307905" y="3341710"/>
                <a:ext cx="5355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태그</a:t>
                </a:r>
                <a:r>
                  <a:rPr lang="en-US" altLang="ko-KR" sz="1000" dirty="0"/>
                  <a:t>7</a:t>
                </a:r>
                <a:endParaRPr lang="ko-KR" altLang="en-US" sz="1000" dirty="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50EC2455-67C8-DB79-7E96-95A45139400F}"/>
                  </a:ext>
                </a:extLst>
              </p:cNvPr>
              <p:cNvSpPr/>
              <p:nvPr/>
            </p:nvSpPr>
            <p:spPr>
              <a:xfrm>
                <a:off x="1105834" y="3342910"/>
                <a:ext cx="202071" cy="2154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698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C02672-2CEE-5CCA-6736-6D277B165855}"/>
              </a:ext>
            </a:extLst>
          </p:cNvPr>
          <p:cNvSpPr txBox="1"/>
          <p:nvPr/>
        </p:nvSpPr>
        <p:spPr>
          <a:xfrm>
            <a:off x="0" y="0"/>
            <a:ext cx="6048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보관</a:t>
            </a:r>
            <a:r>
              <a:rPr lang="en-US" altLang="ko-KR" dirty="0"/>
              <a:t>(</a:t>
            </a:r>
            <a:r>
              <a:rPr lang="ko-KR" altLang="en-US" dirty="0"/>
              <a:t>관리</a:t>
            </a:r>
            <a:r>
              <a:rPr lang="en-US" altLang="ko-KR" dirty="0"/>
              <a:t>)</a:t>
            </a:r>
            <a:r>
              <a:rPr lang="ko-KR" altLang="en-US" dirty="0"/>
              <a:t> 시스템 디자인</a:t>
            </a:r>
            <a:r>
              <a:rPr lang="en-US" altLang="ko-KR" dirty="0"/>
              <a:t>-</a:t>
            </a:r>
            <a:r>
              <a:rPr lang="ko-KR" altLang="en-US" dirty="0"/>
              <a:t>프로젝트 상세</a:t>
            </a:r>
            <a:r>
              <a:rPr lang="en-US" altLang="ko-KR" dirty="0"/>
              <a:t>(</a:t>
            </a:r>
            <a:r>
              <a:rPr lang="ko-KR" altLang="en-US" dirty="0"/>
              <a:t>파일 관리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7F37C4-24B4-FEE8-245D-E3B27ACF009A}"/>
              </a:ext>
            </a:extLst>
          </p:cNvPr>
          <p:cNvSpPr>
            <a:spLocks noChangeAspect="1"/>
          </p:cNvSpPr>
          <p:nvPr/>
        </p:nvSpPr>
        <p:spPr>
          <a:xfrm>
            <a:off x="621750" y="391500"/>
            <a:ext cx="10800000" cy="607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2DB30F5-8297-A737-2E42-66E7C5347121}"/>
              </a:ext>
            </a:extLst>
          </p:cNvPr>
          <p:cNvGrpSpPr/>
          <p:nvPr/>
        </p:nvGrpSpPr>
        <p:grpSpPr>
          <a:xfrm>
            <a:off x="770249" y="528272"/>
            <a:ext cx="10448259" cy="724730"/>
            <a:chOff x="770249" y="528272"/>
            <a:chExt cx="10448259" cy="724730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D5444E69-F693-C2AA-7C79-F1648AAD769A}"/>
                </a:ext>
              </a:extLst>
            </p:cNvPr>
            <p:cNvSpPr/>
            <p:nvPr/>
          </p:nvSpPr>
          <p:spPr>
            <a:xfrm>
              <a:off x="770249" y="528920"/>
              <a:ext cx="10448259" cy="72408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A26BFE5-D268-483B-6B02-3245321A7D94}"/>
                </a:ext>
              </a:extLst>
            </p:cNvPr>
            <p:cNvSpPr/>
            <p:nvPr/>
          </p:nvSpPr>
          <p:spPr>
            <a:xfrm>
              <a:off x="846554" y="551689"/>
              <a:ext cx="662463" cy="66246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err="1">
                  <a:solidFill>
                    <a:sysClr val="windowText" lastClr="000000"/>
                  </a:solidFill>
                </a:rPr>
                <a:t>부스터즈</a:t>
              </a:r>
              <a:r>
                <a:rPr lang="ko-KR" altLang="en-US" sz="1000" dirty="0">
                  <a:solidFill>
                    <a:sysClr val="windowText" lastClr="000000"/>
                  </a:solidFill>
                </a:rPr>
                <a:t> 로고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958BCF9-C7EE-346A-4EAE-ECC4578CD3BD}"/>
                </a:ext>
              </a:extLst>
            </p:cNvPr>
            <p:cNvSpPr/>
            <p:nvPr/>
          </p:nvSpPr>
          <p:spPr>
            <a:xfrm>
              <a:off x="4201589" y="528920"/>
              <a:ext cx="4418560" cy="72408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메뉴</a:t>
              </a:r>
              <a:r>
                <a:rPr lang="en-US" altLang="ko-KR" dirty="0"/>
                <a:t>1	| </a:t>
              </a:r>
              <a:r>
                <a:rPr lang="ko-KR" altLang="en-US" dirty="0"/>
                <a:t>메뉴</a:t>
              </a:r>
              <a:r>
                <a:rPr lang="en-US" altLang="ko-KR" dirty="0"/>
                <a:t>2	| </a:t>
              </a:r>
              <a:r>
                <a:rPr lang="ko-KR" altLang="en-US" dirty="0"/>
                <a:t>메뉴 </a:t>
              </a:r>
              <a:r>
                <a:rPr lang="en-US" altLang="ko-KR" dirty="0"/>
                <a:t>3 …</a:t>
              </a:r>
              <a:endParaRPr lang="ko-KR" altLang="en-US" dirty="0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C1C8736-080A-1A4C-D5CF-CC0360857A39}"/>
                </a:ext>
              </a:extLst>
            </p:cNvPr>
            <p:cNvGrpSpPr/>
            <p:nvPr/>
          </p:nvGrpSpPr>
          <p:grpSpPr>
            <a:xfrm>
              <a:off x="9979152" y="644876"/>
              <a:ext cx="1110904" cy="482315"/>
              <a:chOff x="9979152" y="644876"/>
              <a:chExt cx="1110904" cy="482315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F8008021-B2F4-A459-C3A3-9AD3C49296CE}"/>
                  </a:ext>
                </a:extLst>
              </p:cNvPr>
              <p:cNvGrpSpPr/>
              <p:nvPr/>
            </p:nvGrpSpPr>
            <p:grpSpPr>
              <a:xfrm>
                <a:off x="10629909" y="644876"/>
                <a:ext cx="460147" cy="475512"/>
                <a:chOff x="10436347" y="1327623"/>
                <a:chExt cx="460147" cy="475512"/>
              </a:xfrm>
            </p:grpSpPr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A75783CA-7F9F-AAF8-4E2C-EE57DD25C7AC}"/>
                    </a:ext>
                  </a:extLst>
                </p:cNvPr>
                <p:cNvSpPr/>
                <p:nvPr/>
              </p:nvSpPr>
              <p:spPr>
                <a:xfrm>
                  <a:off x="10436347" y="1342988"/>
                  <a:ext cx="460147" cy="4601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5" name="그래픽 24" descr="사용자 단색으로 채워진">
                  <a:extLst>
                    <a:ext uri="{FF2B5EF4-FFF2-40B4-BE49-F238E27FC236}">
                      <a16:creationId xmlns:a16="http://schemas.microsoft.com/office/drawing/2014/main" id="{1130BF33-C05A-C074-3C2F-054BFD5380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36347" y="1327623"/>
                  <a:ext cx="460147" cy="460147"/>
                </a:xfrm>
                <a:prstGeom prst="rect">
                  <a:avLst/>
                </a:prstGeom>
              </p:spPr>
            </p:pic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91E71B-F027-BB0D-E13F-760AB5916F9A}"/>
                  </a:ext>
                </a:extLst>
              </p:cNvPr>
              <p:cNvSpPr txBox="1"/>
              <p:nvPr/>
            </p:nvSpPr>
            <p:spPr>
              <a:xfrm>
                <a:off x="9979152" y="665526"/>
                <a:ext cx="6452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1200" dirty="0">
                    <a:solidFill>
                      <a:schemeClr val="bg1"/>
                    </a:solidFill>
                  </a:rPr>
                  <a:t>닉네임</a:t>
                </a:r>
                <a:endParaRPr lang="en-US" altLang="ko-KR" sz="1200" dirty="0">
                  <a:solidFill>
                    <a:schemeClr val="bg1"/>
                  </a:solidFill>
                </a:endParaRPr>
              </a:p>
              <a:p>
                <a:pPr algn="r"/>
                <a:r>
                  <a:rPr lang="ko-KR" altLang="en-US" sz="1200" dirty="0">
                    <a:solidFill>
                      <a:schemeClr val="bg1"/>
                    </a:solidFill>
                  </a:rPr>
                  <a:t>태그</a:t>
                </a:r>
              </a:p>
            </p:txBody>
          </p:sp>
        </p:grp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9524EEB-34A7-4D8F-533D-75F2D22F3A66}"/>
                </a:ext>
              </a:extLst>
            </p:cNvPr>
            <p:cNvSpPr/>
            <p:nvPr/>
          </p:nvSpPr>
          <p:spPr>
            <a:xfrm>
              <a:off x="8872323" y="559082"/>
              <a:ext cx="662463" cy="66246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통합검색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아이콘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DF8EDD5-90A8-43D9-5D41-4443576FAF95}"/>
                </a:ext>
              </a:extLst>
            </p:cNvPr>
            <p:cNvSpPr/>
            <p:nvPr/>
          </p:nvSpPr>
          <p:spPr>
            <a:xfrm>
              <a:off x="1592858" y="528272"/>
              <a:ext cx="2608730" cy="72408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현재 페이지</a:t>
              </a:r>
              <a:endParaRPr lang="en-US" altLang="ko-KR" dirty="0"/>
            </a:p>
            <a:p>
              <a:pPr algn="ctr"/>
              <a:r>
                <a:rPr lang="en-US" altLang="ko-KR" dirty="0"/>
                <a:t>(</a:t>
              </a:r>
              <a:r>
                <a:rPr lang="ko-KR" altLang="en-US" dirty="0"/>
                <a:t>프로젝트명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246CDD0-A45C-B8BE-5FE5-DB18E40F6E3B}"/>
              </a:ext>
            </a:extLst>
          </p:cNvPr>
          <p:cNvGrpSpPr/>
          <p:nvPr/>
        </p:nvGrpSpPr>
        <p:grpSpPr>
          <a:xfrm>
            <a:off x="770250" y="1837765"/>
            <a:ext cx="2608729" cy="4491316"/>
            <a:chOff x="770250" y="1837765"/>
            <a:chExt cx="2608729" cy="449131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F2AEBA2-0B63-FA7C-1C19-23C348C57476}"/>
                </a:ext>
              </a:extLst>
            </p:cNvPr>
            <p:cNvSpPr/>
            <p:nvPr/>
          </p:nvSpPr>
          <p:spPr>
            <a:xfrm>
              <a:off x="770250" y="1837765"/>
              <a:ext cx="2608729" cy="449131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8E01F9D-AFB7-C2DB-6BAD-6F073C55CFBD}"/>
                </a:ext>
              </a:extLst>
            </p:cNvPr>
            <p:cNvSpPr txBox="1"/>
            <p:nvPr/>
          </p:nvSpPr>
          <p:spPr>
            <a:xfrm>
              <a:off x="1076690" y="1905035"/>
              <a:ext cx="205291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dirty="0" err="1"/>
                <a:t>네비게이터</a:t>
              </a:r>
              <a:endParaRPr lang="en-US" altLang="ko-KR" dirty="0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7C06FF8-2EBD-BC3B-000C-DA574E461F71}"/>
              </a:ext>
            </a:extLst>
          </p:cNvPr>
          <p:cNvSpPr/>
          <p:nvPr/>
        </p:nvSpPr>
        <p:spPr>
          <a:xfrm>
            <a:off x="770249" y="2296535"/>
            <a:ext cx="2608730" cy="84268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메타 데이터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47ED3D5-803F-1CDD-25CA-C7DD97FF5E59}"/>
              </a:ext>
            </a:extLst>
          </p:cNvPr>
          <p:cNvSpPr/>
          <p:nvPr/>
        </p:nvSpPr>
        <p:spPr>
          <a:xfrm>
            <a:off x="770249" y="3139218"/>
            <a:ext cx="2608730" cy="84268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파일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60D8A0-8502-5C93-6C2C-9F6C4EAF9350}"/>
              </a:ext>
            </a:extLst>
          </p:cNvPr>
          <p:cNvSpPr/>
          <p:nvPr/>
        </p:nvSpPr>
        <p:spPr>
          <a:xfrm>
            <a:off x="770249" y="3973510"/>
            <a:ext cx="2608730" cy="84268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가상 전시 보드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D3A8480-5E8D-B0D3-54DD-FACB40F3567C}"/>
              </a:ext>
            </a:extLst>
          </p:cNvPr>
          <p:cNvGrpSpPr/>
          <p:nvPr/>
        </p:nvGrpSpPr>
        <p:grpSpPr>
          <a:xfrm>
            <a:off x="3378979" y="1837766"/>
            <a:ext cx="7839529" cy="4497754"/>
            <a:chOff x="3378979" y="1837766"/>
            <a:chExt cx="7839529" cy="449775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7676B86-B564-C160-CC43-69B24A2018C9}"/>
                </a:ext>
              </a:extLst>
            </p:cNvPr>
            <p:cNvSpPr/>
            <p:nvPr/>
          </p:nvSpPr>
          <p:spPr>
            <a:xfrm>
              <a:off x="3378979" y="1837766"/>
              <a:ext cx="7839529" cy="4366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9544AA2-CA98-4195-BEAD-8B422EB68007}"/>
                </a:ext>
              </a:extLst>
            </p:cNvPr>
            <p:cNvSpPr/>
            <p:nvPr/>
          </p:nvSpPr>
          <p:spPr>
            <a:xfrm>
              <a:off x="3378979" y="2265078"/>
              <a:ext cx="7839529" cy="43660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96EE1C3-6154-9EE4-303B-0322F9AC3DBC}"/>
                </a:ext>
              </a:extLst>
            </p:cNvPr>
            <p:cNvSpPr/>
            <p:nvPr/>
          </p:nvSpPr>
          <p:spPr>
            <a:xfrm>
              <a:off x="3378979" y="2699096"/>
              <a:ext cx="7839529" cy="4366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8CF634B-1A9E-F9B3-8F5F-DB11E947AA13}"/>
                </a:ext>
              </a:extLst>
            </p:cNvPr>
            <p:cNvSpPr/>
            <p:nvPr/>
          </p:nvSpPr>
          <p:spPr>
            <a:xfrm>
              <a:off x="3378979" y="3126408"/>
              <a:ext cx="7839529" cy="43660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DD275C2-0EE6-7D48-9009-431BB748A754}"/>
                </a:ext>
              </a:extLst>
            </p:cNvPr>
            <p:cNvSpPr/>
            <p:nvPr/>
          </p:nvSpPr>
          <p:spPr>
            <a:xfrm>
              <a:off x="3378979" y="3550827"/>
              <a:ext cx="7839529" cy="4366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3D2F85F-3F62-3387-2573-28E814125DF4}"/>
                </a:ext>
              </a:extLst>
            </p:cNvPr>
            <p:cNvSpPr/>
            <p:nvPr/>
          </p:nvSpPr>
          <p:spPr>
            <a:xfrm>
              <a:off x="3378979" y="3978139"/>
              <a:ext cx="7839529" cy="43660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BBE968E-7374-0BB3-2168-426B0CC26BBF}"/>
                </a:ext>
              </a:extLst>
            </p:cNvPr>
            <p:cNvSpPr/>
            <p:nvPr/>
          </p:nvSpPr>
          <p:spPr>
            <a:xfrm>
              <a:off x="3378979" y="4401759"/>
              <a:ext cx="7839529" cy="4366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3AA95F8-F8A6-4CBC-5095-B56D48712E0B}"/>
                </a:ext>
              </a:extLst>
            </p:cNvPr>
            <p:cNvSpPr/>
            <p:nvPr/>
          </p:nvSpPr>
          <p:spPr>
            <a:xfrm>
              <a:off x="3378979" y="4829071"/>
              <a:ext cx="7839529" cy="43660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5428A0B-6A90-1CF5-058D-0AA1E6A5D8CE}"/>
                </a:ext>
              </a:extLst>
            </p:cNvPr>
            <p:cNvSpPr/>
            <p:nvPr/>
          </p:nvSpPr>
          <p:spPr>
            <a:xfrm>
              <a:off x="3378979" y="5259767"/>
              <a:ext cx="7839529" cy="4366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D525111-901B-BEB7-3E55-AA3CA01056E5}"/>
                </a:ext>
              </a:extLst>
            </p:cNvPr>
            <p:cNvSpPr/>
            <p:nvPr/>
          </p:nvSpPr>
          <p:spPr>
            <a:xfrm>
              <a:off x="3378979" y="5898918"/>
              <a:ext cx="7839529" cy="4366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F7C7877-5AB9-B8AA-EADA-FEED99C33F61}"/>
                </a:ext>
              </a:extLst>
            </p:cNvPr>
            <p:cNvSpPr/>
            <p:nvPr/>
          </p:nvSpPr>
          <p:spPr>
            <a:xfrm>
              <a:off x="3378979" y="5687079"/>
              <a:ext cx="7839529" cy="43660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DCBEA63-07BB-78C6-9F85-51544FE48157}"/>
              </a:ext>
            </a:extLst>
          </p:cNvPr>
          <p:cNvSpPr/>
          <p:nvPr/>
        </p:nvSpPr>
        <p:spPr>
          <a:xfrm>
            <a:off x="770249" y="4798663"/>
            <a:ext cx="2608730" cy="84268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데모 프로그램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8A6C87-442B-F472-9D26-A593F085F8F5}"/>
              </a:ext>
            </a:extLst>
          </p:cNvPr>
          <p:cNvSpPr txBox="1"/>
          <p:nvPr/>
        </p:nvSpPr>
        <p:spPr>
          <a:xfrm>
            <a:off x="3436048" y="1855265"/>
            <a:ext cx="168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</a:t>
            </a:r>
            <a:r>
              <a:rPr lang="ko-KR" altLang="en-US" u="sng" dirty="0"/>
              <a:t>프로젝트명</a:t>
            </a:r>
            <a:r>
              <a:rPr lang="en-US" altLang="ko-KR" dirty="0"/>
              <a:t>/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3AD3B18-FD18-AF9B-B493-B746A89FB444}"/>
              </a:ext>
            </a:extLst>
          </p:cNvPr>
          <p:cNvGrpSpPr/>
          <p:nvPr/>
        </p:nvGrpSpPr>
        <p:grpSpPr>
          <a:xfrm>
            <a:off x="3527479" y="2303727"/>
            <a:ext cx="2005528" cy="375180"/>
            <a:chOff x="3527479" y="2303727"/>
            <a:chExt cx="2005528" cy="375180"/>
          </a:xfrm>
        </p:grpSpPr>
        <p:pic>
          <p:nvPicPr>
            <p:cNvPr id="53" name="그래픽 52" descr="열린 폴더 단색으로 채워진">
              <a:extLst>
                <a:ext uri="{FF2B5EF4-FFF2-40B4-BE49-F238E27FC236}">
                  <a16:creationId xmlns:a16="http://schemas.microsoft.com/office/drawing/2014/main" id="{F0F19D5C-A7E7-94A1-41E9-DA1D9F837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27479" y="2304955"/>
              <a:ext cx="373952" cy="373952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DEF6E0D-9B2F-9867-16D8-6775270C888F}"/>
                </a:ext>
              </a:extLst>
            </p:cNvPr>
            <p:cNvSpPr txBox="1"/>
            <p:nvPr/>
          </p:nvSpPr>
          <p:spPr>
            <a:xfrm>
              <a:off x="3901431" y="2303727"/>
              <a:ext cx="1631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디렉토리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4FDC787-34BA-46CD-C2D4-1617109693B5}"/>
              </a:ext>
            </a:extLst>
          </p:cNvPr>
          <p:cNvGrpSpPr/>
          <p:nvPr/>
        </p:nvGrpSpPr>
        <p:grpSpPr>
          <a:xfrm>
            <a:off x="3527479" y="2737538"/>
            <a:ext cx="2005528" cy="375180"/>
            <a:chOff x="3527479" y="2303727"/>
            <a:chExt cx="2005528" cy="375180"/>
          </a:xfrm>
        </p:grpSpPr>
        <p:pic>
          <p:nvPicPr>
            <p:cNvPr id="57" name="그래픽 56" descr="열린 폴더 단색으로 채워진">
              <a:extLst>
                <a:ext uri="{FF2B5EF4-FFF2-40B4-BE49-F238E27FC236}">
                  <a16:creationId xmlns:a16="http://schemas.microsoft.com/office/drawing/2014/main" id="{7A6B4459-8ADC-E401-59C4-36CE5A8F4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27479" y="2304955"/>
              <a:ext cx="373952" cy="373952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BDE7886-3B0D-9C2F-15D9-1CD5CA0689D1}"/>
                </a:ext>
              </a:extLst>
            </p:cNvPr>
            <p:cNvSpPr txBox="1"/>
            <p:nvPr/>
          </p:nvSpPr>
          <p:spPr>
            <a:xfrm>
              <a:off x="3901431" y="2303727"/>
              <a:ext cx="1631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디렉토리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4A033B5-DF11-DFD1-E2C8-F89BE499939B}"/>
              </a:ext>
            </a:extLst>
          </p:cNvPr>
          <p:cNvGrpSpPr/>
          <p:nvPr/>
        </p:nvGrpSpPr>
        <p:grpSpPr>
          <a:xfrm>
            <a:off x="3527479" y="3157119"/>
            <a:ext cx="2005528" cy="375180"/>
            <a:chOff x="3527479" y="2303727"/>
            <a:chExt cx="2005528" cy="375180"/>
          </a:xfrm>
        </p:grpSpPr>
        <p:pic>
          <p:nvPicPr>
            <p:cNvPr id="60" name="그래픽 59" descr="열린 폴더 단색으로 채워진">
              <a:extLst>
                <a:ext uri="{FF2B5EF4-FFF2-40B4-BE49-F238E27FC236}">
                  <a16:creationId xmlns:a16="http://schemas.microsoft.com/office/drawing/2014/main" id="{EC75FAF7-3C3B-87F0-5912-BB8C12E96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27479" y="2304955"/>
              <a:ext cx="373952" cy="373952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0DB8BD4-4426-0C38-0181-F706B9F8B03C}"/>
                </a:ext>
              </a:extLst>
            </p:cNvPr>
            <p:cNvSpPr txBox="1"/>
            <p:nvPr/>
          </p:nvSpPr>
          <p:spPr>
            <a:xfrm>
              <a:off x="3901431" y="2303727"/>
              <a:ext cx="1631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디렉토리</a:t>
              </a:r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3074F3D-8FB8-5DD9-EAB5-7BDD9BCBE8B3}"/>
              </a:ext>
            </a:extLst>
          </p:cNvPr>
          <p:cNvSpPr txBox="1"/>
          <p:nvPr/>
        </p:nvSpPr>
        <p:spPr>
          <a:xfrm>
            <a:off x="3901431" y="3564065"/>
            <a:ext cx="163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00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C02672-2CEE-5CCA-6736-6D277B165855}"/>
              </a:ext>
            </a:extLst>
          </p:cNvPr>
          <p:cNvSpPr txBox="1"/>
          <p:nvPr/>
        </p:nvSpPr>
        <p:spPr>
          <a:xfrm>
            <a:off x="0" y="0"/>
            <a:ext cx="3340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보관</a:t>
            </a:r>
            <a:r>
              <a:rPr lang="en-US" altLang="ko-KR" dirty="0"/>
              <a:t>(</a:t>
            </a:r>
            <a:r>
              <a:rPr lang="ko-KR" altLang="en-US" dirty="0"/>
              <a:t>관리</a:t>
            </a:r>
            <a:r>
              <a:rPr lang="en-US" altLang="ko-KR" dirty="0"/>
              <a:t>)</a:t>
            </a:r>
            <a:r>
              <a:rPr lang="ko-KR" altLang="en-US" dirty="0"/>
              <a:t> 시스템 디자인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7F37C4-24B4-FEE8-245D-E3B27ACF009A}"/>
              </a:ext>
            </a:extLst>
          </p:cNvPr>
          <p:cNvSpPr>
            <a:spLocks noChangeAspect="1"/>
          </p:cNvSpPr>
          <p:nvPr/>
        </p:nvSpPr>
        <p:spPr>
          <a:xfrm>
            <a:off x="621750" y="391500"/>
            <a:ext cx="10800000" cy="607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4C169CD-BD83-B2DE-5FEE-BD1506278897}"/>
              </a:ext>
            </a:extLst>
          </p:cNvPr>
          <p:cNvGrpSpPr/>
          <p:nvPr/>
        </p:nvGrpSpPr>
        <p:grpSpPr>
          <a:xfrm>
            <a:off x="770249" y="528272"/>
            <a:ext cx="10448259" cy="724730"/>
            <a:chOff x="770249" y="528272"/>
            <a:chExt cx="10448259" cy="72473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89DA06A8-9F69-DB3E-3076-EF153609A0C0}"/>
                </a:ext>
              </a:extLst>
            </p:cNvPr>
            <p:cNvSpPr/>
            <p:nvPr/>
          </p:nvSpPr>
          <p:spPr>
            <a:xfrm>
              <a:off x="770249" y="528920"/>
              <a:ext cx="10448259" cy="72408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04778FD-4376-444B-F807-BE55E54C964A}"/>
                </a:ext>
              </a:extLst>
            </p:cNvPr>
            <p:cNvSpPr/>
            <p:nvPr/>
          </p:nvSpPr>
          <p:spPr>
            <a:xfrm>
              <a:off x="846554" y="551689"/>
              <a:ext cx="662463" cy="66246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err="1">
                  <a:solidFill>
                    <a:sysClr val="windowText" lastClr="000000"/>
                  </a:solidFill>
                </a:rPr>
                <a:t>부스터즈</a:t>
              </a:r>
              <a:r>
                <a:rPr lang="ko-KR" altLang="en-US" sz="1000" dirty="0">
                  <a:solidFill>
                    <a:sysClr val="windowText" lastClr="000000"/>
                  </a:solidFill>
                </a:rPr>
                <a:t> 로고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8926FE9-1B23-9665-D0C9-D7AC003D8CE5}"/>
                </a:ext>
              </a:extLst>
            </p:cNvPr>
            <p:cNvSpPr/>
            <p:nvPr/>
          </p:nvSpPr>
          <p:spPr>
            <a:xfrm>
              <a:off x="4201589" y="528920"/>
              <a:ext cx="4418560" cy="72408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메뉴</a:t>
              </a:r>
              <a:r>
                <a:rPr lang="en-US" altLang="ko-KR" dirty="0"/>
                <a:t>1	| </a:t>
              </a:r>
              <a:r>
                <a:rPr lang="ko-KR" altLang="en-US" dirty="0"/>
                <a:t>메뉴</a:t>
              </a:r>
              <a:r>
                <a:rPr lang="en-US" altLang="ko-KR" dirty="0"/>
                <a:t>2	| </a:t>
              </a:r>
              <a:r>
                <a:rPr lang="ko-KR" altLang="en-US" dirty="0"/>
                <a:t>메뉴 </a:t>
              </a:r>
              <a:r>
                <a:rPr lang="en-US" altLang="ko-KR" dirty="0"/>
                <a:t>3 …</a:t>
              </a:r>
              <a:endParaRPr lang="ko-KR" altLang="en-US" dirty="0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B0AEC47-C4BF-800F-B023-5364C6067565}"/>
                </a:ext>
              </a:extLst>
            </p:cNvPr>
            <p:cNvGrpSpPr/>
            <p:nvPr/>
          </p:nvGrpSpPr>
          <p:grpSpPr>
            <a:xfrm>
              <a:off x="9979152" y="644876"/>
              <a:ext cx="1110904" cy="482315"/>
              <a:chOff x="9979152" y="644876"/>
              <a:chExt cx="1110904" cy="482315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A4907370-5316-F85D-DF5E-179F1CEC1ADC}"/>
                  </a:ext>
                </a:extLst>
              </p:cNvPr>
              <p:cNvGrpSpPr/>
              <p:nvPr/>
            </p:nvGrpSpPr>
            <p:grpSpPr>
              <a:xfrm>
                <a:off x="10629909" y="644876"/>
                <a:ext cx="460147" cy="475512"/>
                <a:chOff x="10436347" y="1327623"/>
                <a:chExt cx="460147" cy="475512"/>
              </a:xfrm>
            </p:grpSpPr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D7D10F19-5F69-2D33-0EA0-E0CDD71DD1D3}"/>
                    </a:ext>
                  </a:extLst>
                </p:cNvPr>
                <p:cNvSpPr/>
                <p:nvPr/>
              </p:nvSpPr>
              <p:spPr>
                <a:xfrm>
                  <a:off x="10436347" y="1342988"/>
                  <a:ext cx="460147" cy="4601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4" name="그래픽 13" descr="사용자 단색으로 채워진">
                  <a:extLst>
                    <a:ext uri="{FF2B5EF4-FFF2-40B4-BE49-F238E27FC236}">
                      <a16:creationId xmlns:a16="http://schemas.microsoft.com/office/drawing/2014/main" id="{C22E33A7-1AF2-CE0D-EBED-574D61BAA5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36347" y="1327623"/>
                  <a:ext cx="460147" cy="460147"/>
                </a:xfrm>
                <a:prstGeom prst="rect">
                  <a:avLst/>
                </a:prstGeom>
              </p:spPr>
            </p:pic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7986D7-E270-305F-DDD6-8A0813021C9B}"/>
                  </a:ext>
                </a:extLst>
              </p:cNvPr>
              <p:cNvSpPr txBox="1"/>
              <p:nvPr/>
            </p:nvSpPr>
            <p:spPr>
              <a:xfrm>
                <a:off x="9979152" y="665526"/>
                <a:ext cx="6452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1200" dirty="0">
                    <a:solidFill>
                      <a:schemeClr val="bg1"/>
                    </a:solidFill>
                  </a:rPr>
                  <a:t>닉네임</a:t>
                </a:r>
                <a:endParaRPr lang="en-US" altLang="ko-KR" sz="1200" dirty="0">
                  <a:solidFill>
                    <a:schemeClr val="bg1"/>
                  </a:solidFill>
                </a:endParaRPr>
              </a:p>
              <a:p>
                <a:pPr algn="r"/>
                <a:r>
                  <a:rPr lang="ko-KR" altLang="en-US" sz="1200" dirty="0">
                    <a:solidFill>
                      <a:schemeClr val="bg1"/>
                    </a:solidFill>
                  </a:rPr>
                  <a:t>태그</a:t>
                </a: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DCBCEFB-DE4F-9A26-88F1-0A36FD397E7C}"/>
                </a:ext>
              </a:extLst>
            </p:cNvPr>
            <p:cNvSpPr/>
            <p:nvPr/>
          </p:nvSpPr>
          <p:spPr>
            <a:xfrm>
              <a:off x="8872323" y="559082"/>
              <a:ext cx="662463" cy="66246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통합검색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아이콘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1EEDC17-6EDF-9BDA-DD25-B907440BF5A4}"/>
                </a:ext>
              </a:extLst>
            </p:cNvPr>
            <p:cNvSpPr/>
            <p:nvPr/>
          </p:nvSpPr>
          <p:spPr>
            <a:xfrm>
              <a:off x="1592858" y="528272"/>
              <a:ext cx="2608730" cy="72408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현재 페이지</a:t>
              </a:r>
              <a:endParaRPr lang="en-US" altLang="ko-KR" dirty="0"/>
            </a:p>
            <a:p>
              <a:pPr algn="ctr"/>
              <a:r>
                <a:rPr lang="en-US" altLang="ko-KR" dirty="0"/>
                <a:t>(</a:t>
              </a:r>
              <a:r>
                <a:rPr lang="ko-KR" altLang="en-US" dirty="0"/>
                <a:t>프로젝트 관리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95340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161</Words>
  <Application>Microsoft Office PowerPoint</Application>
  <PresentationFormat>와이드스크린</PresentationFormat>
  <Paragraphs>61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김민기</dc:creator>
  <cp:lastModifiedBy>김민기</cp:lastModifiedBy>
  <cp:revision>14</cp:revision>
  <dcterms:created xsi:type="dcterms:W3CDTF">2023-04-07T11:45:24Z</dcterms:created>
  <dcterms:modified xsi:type="dcterms:W3CDTF">2023-04-07T12:33:13Z</dcterms:modified>
</cp:coreProperties>
</file>