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E5E-6B83-48CE-87F4-BDB1482CC128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58E5-ABDF-43D0-83D1-28899ACC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858E5-ABDF-43D0-83D1-28899ACC22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개념도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v0.3.0</a:t>
            </a:r>
          </a:p>
          <a:p>
            <a:r>
              <a:rPr lang="en-US" altLang="ko-KR" dirty="0"/>
              <a:t>2023-01-28 19:34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09188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584462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584462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통합 시스템 개념도</a:t>
            </a:r>
          </a:p>
        </p:txBody>
      </p: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9A20-1893-B240-40F4-12D14FAF2DE6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20088"/>
              </p:ext>
            </p:extLst>
          </p:nvPr>
        </p:nvGraphicFramePr>
        <p:xfrm>
          <a:off x="2031999" y="191765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48048"/>
              </p:ext>
            </p:extLst>
          </p:nvPr>
        </p:nvGraphicFramePr>
        <p:xfrm>
          <a:off x="94269" y="4402318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6364BDF6-38C3-64A9-E6E0-773DE016BB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3348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디자인 확장 순서</a:t>
            </a:r>
          </a:p>
        </p:txBody>
      </p:sp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121920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68DE971-569F-A961-EADC-3BFD62B27A11}"/>
              </a:ext>
            </a:extLst>
          </p:cNvPr>
          <p:cNvSpPr/>
          <p:nvPr/>
        </p:nvSpPr>
        <p:spPr>
          <a:xfrm>
            <a:off x="56562" y="2407653"/>
            <a:ext cx="5481076" cy="4379645"/>
          </a:xfrm>
          <a:prstGeom prst="corner">
            <a:avLst>
              <a:gd name="adj1" fmla="val 73008"/>
              <a:gd name="adj2" fmla="val 263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973609E-CFEA-C562-D066-889FB5D4E9CD}"/>
              </a:ext>
            </a:extLst>
          </p:cNvPr>
          <p:cNvGrpSpPr/>
          <p:nvPr/>
        </p:nvGrpSpPr>
        <p:grpSpPr>
          <a:xfrm>
            <a:off x="11051355" y="475350"/>
            <a:ext cx="1027523" cy="5394360"/>
            <a:chOff x="11051355" y="523073"/>
            <a:chExt cx="1027523" cy="539436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523073"/>
              <a:ext cx="1027523" cy="5394360"/>
              <a:chOff x="11051355" y="584462"/>
              <a:chExt cx="1027523" cy="539436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94360"/>
                <a:chOff x="103694" y="0"/>
                <a:chExt cx="1743959" cy="539436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48193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04580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09238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2626142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38460" y="526838"/>
            <a:ext cx="3315079" cy="1033897"/>
            <a:chOff x="3873661" y="1701637"/>
            <a:chExt cx="3315079" cy="103389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73661" y="1701637"/>
              <a:ext cx="3315079" cy="1033897"/>
              <a:chOff x="103694" y="194728"/>
              <a:chExt cx="1743959" cy="103389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8E236982-93E2-E4A8-EF66-801AFD8C84C9}"/>
              </a:ext>
            </a:extLst>
          </p:cNvPr>
          <p:cNvCxnSpPr>
            <a:stCxn id="68" idx="2"/>
            <a:endCxn id="4" idx="0"/>
          </p:cNvCxnSpPr>
          <p:nvPr/>
        </p:nvCxnSpPr>
        <p:spPr>
          <a:xfrm rot="5400000">
            <a:off x="5865106" y="1791629"/>
            <a:ext cx="4617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D3E67116-8C51-0FED-B47D-3C979BD47421}"/>
              </a:ext>
            </a:extLst>
          </p:cNvPr>
          <p:cNvCxnSpPr>
            <a:stCxn id="66" idx="2"/>
            <a:endCxn id="106" idx="0"/>
          </p:cNvCxnSpPr>
          <p:nvPr/>
        </p:nvCxnSpPr>
        <p:spPr>
          <a:xfrm rot="5400000">
            <a:off x="7008025" y="3470630"/>
            <a:ext cx="1013130" cy="111019"/>
          </a:xfrm>
          <a:prstGeom prst="bentConnector3">
            <a:avLst>
              <a:gd name="adj1" fmla="val 5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86CE07D-2984-4A71-B6C0-149B9DAF03E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289114" y="1822331"/>
            <a:ext cx="902364" cy="32968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71C1F377-E03E-9ACE-2708-392673469DB4}"/>
              </a:ext>
            </a:extLst>
          </p:cNvPr>
          <p:cNvCxnSpPr>
            <a:cxnSpLocks/>
            <a:stCxn id="93" idx="3"/>
            <a:endCxn id="106" idx="0"/>
          </p:cNvCxnSpPr>
          <p:nvPr/>
        </p:nvCxnSpPr>
        <p:spPr>
          <a:xfrm flipH="1" flipV="1">
            <a:off x="7459080" y="4032704"/>
            <a:ext cx="2892064" cy="1157888"/>
          </a:xfrm>
          <a:prstGeom prst="bentConnector4">
            <a:avLst>
              <a:gd name="adj1" fmla="val -8607"/>
              <a:gd name="adj2" fmla="val 1364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0BD6B93-269F-8CA4-4996-EEBCFF60187E}"/>
              </a:ext>
            </a:extLst>
          </p:cNvPr>
          <p:cNvCxnSpPr>
            <a:stCxn id="89" idx="0"/>
            <a:endCxn id="65" idx="2"/>
          </p:cNvCxnSpPr>
          <p:nvPr/>
        </p:nvCxnSpPr>
        <p:spPr>
          <a:xfrm rot="16200000" flipV="1">
            <a:off x="5663542" y="3447904"/>
            <a:ext cx="901911" cy="452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62B718EB-1402-A533-8C7F-FBDD10AA1014}"/>
              </a:ext>
            </a:extLst>
          </p:cNvPr>
          <p:cNvCxnSpPr>
            <a:stCxn id="85" idx="0"/>
            <a:endCxn id="72" idx="2"/>
          </p:cNvCxnSpPr>
          <p:nvPr/>
        </p:nvCxnSpPr>
        <p:spPr>
          <a:xfrm rot="16200000" flipV="1">
            <a:off x="8758031" y="3291248"/>
            <a:ext cx="920986" cy="340394"/>
          </a:xfrm>
          <a:prstGeom prst="bentConnector3">
            <a:avLst>
              <a:gd name="adj1" fmla="val 488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3690A6-CED4-4AA6-54BF-4DB593992E6F}"/>
              </a:ext>
            </a:extLst>
          </p:cNvPr>
          <p:cNvCxnSpPr>
            <a:stCxn id="85" idx="0"/>
            <a:endCxn id="172" idx="2"/>
          </p:cNvCxnSpPr>
          <p:nvPr/>
        </p:nvCxnSpPr>
        <p:spPr>
          <a:xfrm rot="16200000" flipV="1">
            <a:off x="6548453" y="1081669"/>
            <a:ext cx="902364" cy="47781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824DB05-23FF-20E3-EA7C-AB8EC399AF75}"/>
              </a:ext>
            </a:extLst>
          </p:cNvPr>
          <p:cNvCxnSpPr>
            <a:stCxn id="63" idx="0"/>
            <a:endCxn id="69" idx="1"/>
          </p:cNvCxnSpPr>
          <p:nvPr/>
        </p:nvCxnSpPr>
        <p:spPr>
          <a:xfrm rot="5400000" flipH="1" flipV="1">
            <a:off x="1542746" y="-269571"/>
            <a:ext cx="1904437" cy="3886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6E0E0D1-5F2E-0BE2-A308-83FB1E35BF6C}"/>
              </a:ext>
            </a:extLst>
          </p:cNvPr>
          <p:cNvCxnSpPr>
            <a:stCxn id="44" idx="1"/>
            <a:endCxn id="69" idx="3"/>
          </p:cNvCxnSpPr>
          <p:nvPr/>
        </p:nvCxnSpPr>
        <p:spPr>
          <a:xfrm rot="10800000">
            <a:off x="7753539" y="721705"/>
            <a:ext cx="3297816" cy="4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FE4E6325-5BC1-B214-F9E4-C2C7C5970831}"/>
              </a:ext>
            </a:extLst>
          </p:cNvPr>
          <p:cNvCxnSpPr>
            <a:stCxn id="63" idx="0"/>
            <a:endCxn id="117" idx="1"/>
          </p:cNvCxnSpPr>
          <p:nvPr/>
        </p:nvCxnSpPr>
        <p:spPr>
          <a:xfrm rot="16200000" flipH="1">
            <a:off x="393192" y="2784419"/>
            <a:ext cx="1231294" cy="914740"/>
          </a:xfrm>
          <a:prstGeom prst="bentConnector4">
            <a:avLst>
              <a:gd name="adj1" fmla="val -5198"/>
              <a:gd name="adj2" fmla="val 61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DA41F01-0BBF-6A56-7919-064B800B4EB4}"/>
              </a:ext>
            </a:extLst>
          </p:cNvPr>
          <p:cNvCxnSpPr>
            <a:stCxn id="117" idx="0"/>
            <a:endCxn id="89" idx="0"/>
          </p:cNvCxnSpPr>
          <p:nvPr/>
        </p:nvCxnSpPr>
        <p:spPr>
          <a:xfrm rot="16200000" flipH="1">
            <a:off x="4670178" y="2454540"/>
            <a:ext cx="256615" cy="2677274"/>
          </a:xfrm>
          <a:prstGeom prst="bentConnector3">
            <a:avLst>
              <a:gd name="adj1" fmla="val -77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2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2C6732B-39C6-0341-45D4-AA42E95BCE9E}"/>
              </a:ext>
            </a:extLst>
          </p:cNvPr>
          <p:cNvGrpSpPr/>
          <p:nvPr/>
        </p:nvGrpSpPr>
        <p:grpSpPr>
          <a:xfrm>
            <a:off x="11051355" y="523073"/>
            <a:ext cx="1027523" cy="5516401"/>
            <a:chOff x="11051355" y="424205"/>
            <a:chExt cx="1027523" cy="551640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424205"/>
              <a:ext cx="1027523" cy="5356144"/>
              <a:chOff x="11051355" y="584462"/>
              <a:chExt cx="1027523" cy="535614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56144"/>
                <a:chOff x="103694" y="0"/>
                <a:chExt cx="1743959" cy="5356144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5"/>
                  <a:ext cx="1743959" cy="47811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27754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32412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523073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7C4B260-64E9-46A9-F68B-05DBDF9BB713}"/>
              </a:ext>
            </a:extLst>
          </p:cNvPr>
          <p:cNvGrpSpPr/>
          <p:nvPr/>
        </p:nvGrpSpPr>
        <p:grpSpPr>
          <a:xfrm>
            <a:off x="3097826" y="523073"/>
            <a:ext cx="5996349" cy="1078636"/>
            <a:chOff x="3877225" y="783794"/>
            <a:chExt cx="5996349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3877225" y="783794"/>
              <a:ext cx="5996349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3988341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5466569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944797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8423025" y="1265592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29BA4D-C1CA-A0EF-EEFC-B6C8ADF7B2BB}"/>
              </a:ext>
            </a:extLst>
          </p:cNvPr>
          <p:cNvGrpSpPr/>
          <p:nvPr/>
        </p:nvGrpSpPr>
        <p:grpSpPr>
          <a:xfrm>
            <a:off x="9547420" y="1981737"/>
            <a:ext cx="1196878" cy="2191429"/>
            <a:chOff x="6137777" y="2908570"/>
            <a:chExt cx="1196878" cy="219142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6137777" y="2908570"/>
              <a:ext cx="1196878" cy="2191429"/>
              <a:chOff x="103694" y="194728"/>
              <a:chExt cx="1743959" cy="219142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1811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6192308" y="3361505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6192308" y="3934563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92308" y="4515876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850E4A-91A7-33C2-F291-63CF49D35C25}"/>
              </a:ext>
            </a:extLst>
          </p:cNvPr>
          <p:cNvGrpSpPr/>
          <p:nvPr/>
        </p:nvGrpSpPr>
        <p:grpSpPr>
          <a:xfrm>
            <a:off x="-486255" y="3431385"/>
            <a:ext cx="1484226" cy="3986748"/>
            <a:chOff x="103694" y="-17688"/>
            <a:chExt cx="1743959" cy="398674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9D5544-E72D-E0D4-20E0-3536536AFA3F}"/>
                </a:ext>
              </a:extLst>
            </p:cNvPr>
            <p:cNvSpPr/>
            <p:nvPr/>
          </p:nvSpPr>
          <p:spPr>
            <a:xfrm>
              <a:off x="103694" y="575036"/>
              <a:ext cx="1743959" cy="339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BCF3FB-476B-34DB-306E-921351CE49DF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운영자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76A8FA-8F82-DC28-56CC-A5A8557E1258}"/>
              </a:ext>
            </a:extLst>
          </p:cNvPr>
          <p:cNvGrpSpPr/>
          <p:nvPr/>
        </p:nvGrpSpPr>
        <p:grpSpPr>
          <a:xfrm>
            <a:off x="8300466" y="1894726"/>
            <a:ext cx="1529857" cy="3825574"/>
            <a:chOff x="4551357" y="2908570"/>
            <a:chExt cx="1529857" cy="382557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4551357" y="2908570"/>
              <a:ext cx="1529857" cy="3825574"/>
              <a:chOff x="103694" y="194728"/>
              <a:chExt cx="1743959" cy="418658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3806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01954F5-9809-1903-9454-94CD6CD03C55}"/>
                </a:ext>
              </a:extLst>
            </p:cNvPr>
            <p:cNvSpPr/>
            <p:nvPr/>
          </p:nvSpPr>
          <p:spPr>
            <a:xfrm>
              <a:off x="4641480" y="3361506"/>
              <a:ext cx="1349610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페이지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BA387F3-A52A-8635-F290-AEA513DF2516}"/>
                </a:ext>
              </a:extLst>
            </p:cNvPr>
            <p:cNvSpPr/>
            <p:nvPr/>
          </p:nvSpPr>
          <p:spPr>
            <a:xfrm>
              <a:off x="4772377" y="3970933"/>
              <a:ext cx="1087817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타 서비스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A5064C-18F7-9CF6-A0DC-7BC778A2A1DB}"/>
                </a:ext>
              </a:extLst>
            </p:cNvPr>
            <p:cNvSpPr/>
            <p:nvPr/>
          </p:nvSpPr>
          <p:spPr>
            <a:xfrm>
              <a:off x="4772377" y="4580360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통합 검색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87E5AF1-D210-4CA7-CDAD-CE15B21DCB05}"/>
                </a:ext>
              </a:extLst>
            </p:cNvPr>
            <p:cNvSpPr/>
            <p:nvPr/>
          </p:nvSpPr>
          <p:spPr>
            <a:xfrm>
              <a:off x="4772377" y="5083968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프로필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CD3CF01-2741-0DAA-8E72-5BAFEBCABC25}"/>
                </a:ext>
              </a:extLst>
            </p:cNvPr>
            <p:cNvSpPr/>
            <p:nvPr/>
          </p:nvSpPr>
          <p:spPr>
            <a:xfrm>
              <a:off x="4772377" y="5587576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뷰 선택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A366D61-4642-6767-67E0-914DCB7FE1D5}"/>
                </a:ext>
              </a:extLst>
            </p:cNvPr>
            <p:cNvSpPr/>
            <p:nvPr/>
          </p:nvSpPr>
          <p:spPr>
            <a:xfrm>
              <a:off x="4641481" y="6091182"/>
              <a:ext cx="1349609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확장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메뉴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4742A9-DB74-0B60-EDD3-9B46E80CB909}"/>
              </a:ext>
            </a:extLst>
          </p:cNvPr>
          <p:cNvGrpSpPr/>
          <p:nvPr/>
        </p:nvGrpSpPr>
        <p:grpSpPr>
          <a:xfrm>
            <a:off x="7548499" y="2405674"/>
            <a:ext cx="1196878" cy="2422187"/>
            <a:chOff x="5020080" y="2908570"/>
            <a:chExt cx="1196878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5020080" y="2908570"/>
              <a:ext cx="1196878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5079068" y="3361505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5079068" y="4013948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5079068" y="4663914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F340331-4A68-AA9A-C2A5-6494FB3D0DEA}"/>
              </a:ext>
            </a:extLst>
          </p:cNvPr>
          <p:cNvGrpSpPr/>
          <p:nvPr/>
        </p:nvGrpSpPr>
        <p:grpSpPr>
          <a:xfrm>
            <a:off x="6448546" y="2908570"/>
            <a:ext cx="1454135" cy="2199749"/>
            <a:chOff x="4408106" y="2908570"/>
            <a:chExt cx="1454135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4408106" y="2908570"/>
              <a:ext cx="1454135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4489710" y="3361505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4489710" y="3915354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4489710" y="4484910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09DBDC-526B-699F-8B49-B227487966E6}"/>
              </a:ext>
            </a:extLst>
          </p:cNvPr>
          <p:cNvGrpSpPr/>
          <p:nvPr/>
        </p:nvGrpSpPr>
        <p:grpSpPr>
          <a:xfrm>
            <a:off x="-1490489" y="2744327"/>
            <a:ext cx="1605180" cy="2702698"/>
            <a:chOff x="103694" y="-17688"/>
            <a:chExt cx="1743959" cy="270269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BE0C601-D767-D4A7-FFB4-838B6341552D}"/>
                </a:ext>
              </a:extLst>
            </p:cNvPr>
            <p:cNvSpPr/>
            <p:nvPr/>
          </p:nvSpPr>
          <p:spPr>
            <a:xfrm>
              <a:off x="103694" y="575036"/>
              <a:ext cx="1743959" cy="210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C3ED3-977E-3572-B552-BBBC85137FB0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게시판 관리자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2321324" y="2172903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291</Words>
  <Application>Microsoft Office PowerPoint</Application>
  <PresentationFormat>와이드스크린</PresentationFormat>
  <Paragraphs>185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학과 커뮤니티 웹사이트 및  모바일 앱 개발 시스템 개념도</vt:lpstr>
      <vt:lpstr>전체 개발 순서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45</cp:revision>
  <dcterms:created xsi:type="dcterms:W3CDTF">2023-01-28T10:33:19Z</dcterms:created>
  <dcterms:modified xsi:type="dcterms:W3CDTF">2023-01-28T14:18:08Z</dcterms:modified>
</cp:coreProperties>
</file>