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3" r:id="rId6"/>
    <p:sldId id="264" r:id="rId7"/>
    <p:sldId id="262" r:id="rId8"/>
    <p:sldId id="260" r:id="rId9"/>
    <p:sldId id="261" r:id="rId10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C41A2-44F6-4BB7-9738-5E24B809B6BA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58997698-761B-48BA-B4C8-3C4D8AC83AB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웹사이트</a:t>
          </a:r>
        </a:p>
      </dgm:t>
    </dgm:pt>
    <dgm:pt modelId="{0F77007B-88A7-4F2E-AB8A-B53A63CBC3D1}" type="par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7A9B17A6-0C2D-42A6-8950-62F6008F060E}" type="sib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5C42E6EB-799F-4241-A8CB-181EE3F20BE6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IDE</a:t>
          </a:r>
          <a:endParaRPr lang="ko-KR" altLang="en-US" dirty="0">
            <a:solidFill>
              <a:schemeClr val="tx1"/>
            </a:solidFill>
          </a:endParaRPr>
        </a:p>
      </dgm:t>
    </dgm:pt>
    <dgm:pt modelId="{8EF0F9E8-7A45-4AE9-9C99-EDAFF551C533}" type="par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1C983B6D-6A36-4E6A-AE2B-552E554EBBE7}" type="sib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48D35456-7AD0-422A-B80E-7C8088041AA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메타버스</a:t>
          </a:r>
        </a:p>
      </dgm:t>
    </dgm:pt>
    <dgm:pt modelId="{321101BA-3C98-470D-9D55-DBEC56A5EED0}" type="par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BB38EA02-7634-45EE-AA5B-2FE7BF57184B}" type="sib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17873DA5-D2F9-4FCC-80C4-9497FDB4286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모바일 앱</a:t>
          </a:r>
        </a:p>
      </dgm:t>
    </dgm:pt>
    <dgm:pt modelId="{818DA969-11D1-4D91-BBD2-CEFBCDD916D6}" type="par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973B224B-2450-415B-96AC-4FD7B1426D89}" type="sib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2607BE90-0F31-44B4-84DD-655B06B46230}" type="pres">
      <dgm:prSet presAssocID="{EE1C41A2-44F6-4BB7-9738-5E24B809B6BA}" presName="Name0" presStyleCnt="0">
        <dgm:presLayoutVars>
          <dgm:dir/>
          <dgm:animLvl val="lvl"/>
          <dgm:resizeHandles val="exact"/>
        </dgm:presLayoutVars>
      </dgm:prSet>
      <dgm:spPr/>
    </dgm:pt>
    <dgm:pt modelId="{042BFAC9-57E7-41FB-8643-ABF27DE3CEE3}" type="pres">
      <dgm:prSet presAssocID="{58997698-761B-48BA-B4C8-3C4D8AC83AB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C4B1A8-2A41-4CB8-8977-742DB1D9D9F9}" type="pres">
      <dgm:prSet presAssocID="{7A9B17A6-0C2D-42A6-8950-62F6008F060E}" presName="parTxOnlySpace" presStyleCnt="0"/>
      <dgm:spPr/>
    </dgm:pt>
    <dgm:pt modelId="{19C84811-8C0C-4101-ABCC-6F56ED1623E0}" type="pres">
      <dgm:prSet presAssocID="{17873DA5-D2F9-4FCC-80C4-9497FDB4286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D34631-6ED9-4527-8D33-B74257D6E440}" type="pres">
      <dgm:prSet presAssocID="{973B224B-2450-415B-96AC-4FD7B1426D89}" presName="parTxOnlySpace" presStyleCnt="0"/>
      <dgm:spPr/>
    </dgm:pt>
    <dgm:pt modelId="{6CDFACC6-2535-4FF3-A13C-89D41C02938F}" type="pres">
      <dgm:prSet presAssocID="{5C42E6EB-799F-4241-A8CB-181EE3F20BE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3D4C94-6672-4808-AC9C-7615F8B74477}" type="pres">
      <dgm:prSet presAssocID="{1C983B6D-6A36-4E6A-AE2B-552E554EBBE7}" presName="parTxOnlySpace" presStyleCnt="0"/>
      <dgm:spPr/>
    </dgm:pt>
    <dgm:pt modelId="{631EB1B5-2625-4391-96F6-CE05A986A4FC}" type="pres">
      <dgm:prSet presAssocID="{48D35456-7AD0-422A-B80E-7C8088041A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451902-ED2D-4DEB-9D6C-A334666CC7C1}" srcId="{EE1C41A2-44F6-4BB7-9738-5E24B809B6BA}" destId="{17873DA5-D2F9-4FCC-80C4-9497FDB42866}" srcOrd="1" destOrd="0" parTransId="{818DA969-11D1-4D91-BBD2-CEFBCDD916D6}" sibTransId="{973B224B-2450-415B-96AC-4FD7B1426D89}"/>
    <dgm:cxn modelId="{9691AA5F-C21E-4343-9E5E-615B4E7DDE64}" type="presOf" srcId="{58997698-761B-48BA-B4C8-3C4D8AC83ABD}" destId="{042BFAC9-57E7-41FB-8643-ABF27DE3CEE3}" srcOrd="0" destOrd="0" presId="urn:microsoft.com/office/officeart/2005/8/layout/chevron1"/>
    <dgm:cxn modelId="{8746466F-15E5-4980-9A88-6F3735E9F4DD}" type="presOf" srcId="{17873DA5-D2F9-4FCC-80C4-9497FDB42866}" destId="{19C84811-8C0C-4101-ABCC-6F56ED1623E0}" srcOrd="0" destOrd="0" presId="urn:microsoft.com/office/officeart/2005/8/layout/chevron1"/>
    <dgm:cxn modelId="{52C4AB50-7FDF-4238-A54B-916C97E1B9D7}" type="presOf" srcId="{5C42E6EB-799F-4241-A8CB-181EE3F20BE6}" destId="{6CDFACC6-2535-4FF3-A13C-89D41C02938F}" srcOrd="0" destOrd="0" presId="urn:microsoft.com/office/officeart/2005/8/layout/chevron1"/>
    <dgm:cxn modelId="{0ADCC278-7F13-4778-B8C2-28E3729CCD95}" type="presOf" srcId="{EE1C41A2-44F6-4BB7-9738-5E24B809B6BA}" destId="{2607BE90-0F31-44B4-84DD-655B06B46230}" srcOrd="0" destOrd="0" presId="urn:microsoft.com/office/officeart/2005/8/layout/chevron1"/>
    <dgm:cxn modelId="{C80655A6-6B85-4AA1-92C9-22E5A8AEDF5D}" srcId="{EE1C41A2-44F6-4BB7-9738-5E24B809B6BA}" destId="{48D35456-7AD0-422A-B80E-7C8088041AA6}" srcOrd="3" destOrd="0" parTransId="{321101BA-3C98-470D-9D55-DBEC56A5EED0}" sibTransId="{BB38EA02-7634-45EE-AA5B-2FE7BF57184B}"/>
    <dgm:cxn modelId="{EDF47CC4-8CF9-4A88-B25E-BCA80D94DD0D}" srcId="{EE1C41A2-44F6-4BB7-9738-5E24B809B6BA}" destId="{58997698-761B-48BA-B4C8-3C4D8AC83ABD}" srcOrd="0" destOrd="0" parTransId="{0F77007B-88A7-4F2E-AB8A-B53A63CBC3D1}" sibTransId="{7A9B17A6-0C2D-42A6-8950-62F6008F060E}"/>
    <dgm:cxn modelId="{09EB33CC-DA22-4638-B998-3943221EDFAC}" srcId="{EE1C41A2-44F6-4BB7-9738-5E24B809B6BA}" destId="{5C42E6EB-799F-4241-A8CB-181EE3F20BE6}" srcOrd="2" destOrd="0" parTransId="{8EF0F9E8-7A45-4AE9-9C99-EDAFF551C533}" sibTransId="{1C983B6D-6A36-4E6A-AE2B-552E554EBBE7}"/>
    <dgm:cxn modelId="{05C6E3EF-894A-4184-A4EE-B2B3B0D066D7}" type="presOf" srcId="{48D35456-7AD0-422A-B80E-7C8088041AA6}" destId="{631EB1B5-2625-4391-96F6-CE05A986A4FC}" srcOrd="0" destOrd="0" presId="urn:microsoft.com/office/officeart/2005/8/layout/chevron1"/>
    <dgm:cxn modelId="{53B78209-F571-4AB3-8DC4-17A9A19E85E5}" type="presParOf" srcId="{2607BE90-0F31-44B4-84DD-655B06B46230}" destId="{042BFAC9-57E7-41FB-8643-ABF27DE3CEE3}" srcOrd="0" destOrd="0" presId="urn:microsoft.com/office/officeart/2005/8/layout/chevron1"/>
    <dgm:cxn modelId="{357240B4-B418-4EA0-9F62-443454E9923D}" type="presParOf" srcId="{2607BE90-0F31-44B4-84DD-655B06B46230}" destId="{93C4B1A8-2A41-4CB8-8977-742DB1D9D9F9}" srcOrd="1" destOrd="0" presId="urn:microsoft.com/office/officeart/2005/8/layout/chevron1"/>
    <dgm:cxn modelId="{B0C2AE4E-FBA1-4583-91AD-4979FC84A15D}" type="presParOf" srcId="{2607BE90-0F31-44B4-84DD-655B06B46230}" destId="{19C84811-8C0C-4101-ABCC-6F56ED1623E0}" srcOrd="2" destOrd="0" presId="urn:microsoft.com/office/officeart/2005/8/layout/chevron1"/>
    <dgm:cxn modelId="{C2FBEEC2-730A-4358-A022-2FF3DF740CB4}" type="presParOf" srcId="{2607BE90-0F31-44B4-84DD-655B06B46230}" destId="{84D34631-6ED9-4527-8D33-B74257D6E440}" srcOrd="3" destOrd="0" presId="urn:microsoft.com/office/officeart/2005/8/layout/chevron1"/>
    <dgm:cxn modelId="{AC33A1EB-1060-4721-BA2A-4377ADEEC7EE}" type="presParOf" srcId="{2607BE90-0F31-44B4-84DD-655B06B46230}" destId="{6CDFACC6-2535-4FF3-A13C-89D41C02938F}" srcOrd="4" destOrd="0" presId="urn:microsoft.com/office/officeart/2005/8/layout/chevron1"/>
    <dgm:cxn modelId="{AFF84020-E538-42D7-99D9-2ADFE92F07BD}" type="presParOf" srcId="{2607BE90-0F31-44B4-84DD-655B06B46230}" destId="{F53D4C94-6672-4808-AC9C-7615F8B74477}" srcOrd="5" destOrd="0" presId="urn:microsoft.com/office/officeart/2005/8/layout/chevron1"/>
    <dgm:cxn modelId="{72B69BD1-3E6C-413D-B78E-CF525330D59F}" type="presParOf" srcId="{2607BE90-0F31-44B4-84DD-655B06B46230}" destId="{631EB1B5-2625-4391-96F6-CE05A986A4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B1F91-B765-464F-A876-6FAF03C95A15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1B497C12-83DE-46FF-9A95-1BFC12214433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게시판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  <a:endParaRPr lang="en-US" altLang="ko-KR" sz="3500" dirty="0"/>
        </a:p>
      </dgm:t>
    </dgm:pt>
    <dgm:pt modelId="{55021324-A3D8-450D-A89C-F9CC001EE56F}" type="par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63459E3C-A8DA-4986-A8FB-F7EFF7FC5C93}" type="sib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593F68A7-0E65-4B52-A7C9-7BF3B3D71A9E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썸네일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</a:p>
      </dgm:t>
    </dgm:pt>
    <dgm:pt modelId="{8ED7B3CA-8408-4F87-B9B8-70F11EDEAF45}" type="par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CA7EC709-458E-4D5F-AD0E-35D0B81BA542}" type="sib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A4BC070D-33E3-444D-A309-0DE2372954DD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en-US" altLang="ko-KR" sz="3500" dirty="0"/>
            <a:t>SNS</a:t>
          </a:r>
        </a:p>
        <a:p>
          <a:pPr algn="ctr" latinLnBrk="1"/>
          <a:r>
            <a:rPr lang="ko-KR" altLang="en-US" sz="3500" dirty="0"/>
            <a:t>형태</a:t>
          </a:r>
        </a:p>
      </dgm:t>
    </dgm:pt>
    <dgm:pt modelId="{819ADA49-4739-4CB6-93D6-3AC42C94F013}" type="par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4DC9296-4515-4799-944A-DA0A97FC4FA1}" type="sib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8F6201A-292F-42B8-907C-CD3344A4E0B2}" type="pres">
      <dgm:prSet presAssocID="{D82B1F91-B765-464F-A876-6FAF03C95A15}" presName="rootnode" presStyleCnt="0">
        <dgm:presLayoutVars>
          <dgm:chMax/>
          <dgm:chPref/>
          <dgm:dir/>
          <dgm:animLvl val="lvl"/>
        </dgm:presLayoutVars>
      </dgm:prSet>
      <dgm:spPr/>
    </dgm:pt>
    <dgm:pt modelId="{F757717C-FA19-478B-A907-CE58AEB0E906}" type="pres">
      <dgm:prSet presAssocID="{1B497C12-83DE-46FF-9A95-1BFC12214433}" presName="composite" presStyleCnt="0"/>
      <dgm:spPr/>
    </dgm:pt>
    <dgm:pt modelId="{BA0C0FB4-6B53-4F28-8602-BD849A28BB6F}" type="pres">
      <dgm:prSet presAssocID="{1B497C12-83DE-46FF-9A95-1BFC12214433}" presName="LShape" presStyleLbl="alignNode1" presStyleIdx="0" presStyleCnt="5"/>
      <dgm:spPr/>
    </dgm:pt>
    <dgm:pt modelId="{D959EAD7-6543-46A7-A029-FCFB30A0414A}" type="pres">
      <dgm:prSet presAssocID="{1B497C12-83DE-46FF-9A95-1BFC1221443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B9E95A8-7941-4A34-A568-93445D376B48}" type="pres">
      <dgm:prSet presAssocID="{1B497C12-83DE-46FF-9A95-1BFC12214433}" presName="Triangle" presStyleLbl="alignNode1" presStyleIdx="1" presStyleCnt="5"/>
      <dgm:spPr/>
    </dgm:pt>
    <dgm:pt modelId="{5B83CA10-1190-4ABE-BC5C-BC305A5D74FB}" type="pres">
      <dgm:prSet presAssocID="{63459E3C-A8DA-4986-A8FB-F7EFF7FC5C93}" presName="sibTrans" presStyleCnt="0"/>
      <dgm:spPr/>
    </dgm:pt>
    <dgm:pt modelId="{AB1FA602-DD68-4323-A5BF-41C4E5F36384}" type="pres">
      <dgm:prSet presAssocID="{63459E3C-A8DA-4986-A8FB-F7EFF7FC5C93}" presName="space" presStyleCnt="0"/>
      <dgm:spPr/>
    </dgm:pt>
    <dgm:pt modelId="{7D5389A5-6269-4B06-BCD6-5ACDE27A5C00}" type="pres">
      <dgm:prSet presAssocID="{593F68A7-0E65-4B52-A7C9-7BF3B3D71A9E}" presName="composite" presStyleCnt="0"/>
      <dgm:spPr/>
    </dgm:pt>
    <dgm:pt modelId="{4F941180-46FC-401E-ACB0-D00300A16EE6}" type="pres">
      <dgm:prSet presAssocID="{593F68A7-0E65-4B52-A7C9-7BF3B3D71A9E}" presName="LShape" presStyleLbl="alignNode1" presStyleIdx="2" presStyleCnt="5"/>
      <dgm:spPr/>
    </dgm:pt>
    <dgm:pt modelId="{931B67EE-2C7C-4333-939E-B399A361A032}" type="pres">
      <dgm:prSet presAssocID="{593F68A7-0E65-4B52-A7C9-7BF3B3D71A9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BD70663-BF87-4A50-A0C6-4D4A25485B0C}" type="pres">
      <dgm:prSet presAssocID="{593F68A7-0E65-4B52-A7C9-7BF3B3D71A9E}" presName="Triangle" presStyleLbl="alignNode1" presStyleIdx="3" presStyleCnt="5"/>
      <dgm:spPr/>
    </dgm:pt>
    <dgm:pt modelId="{635224DD-C653-4FCD-A6F4-414CB4DBF823}" type="pres">
      <dgm:prSet presAssocID="{CA7EC709-458E-4D5F-AD0E-35D0B81BA542}" presName="sibTrans" presStyleCnt="0"/>
      <dgm:spPr/>
    </dgm:pt>
    <dgm:pt modelId="{B1826F9C-D277-442F-B741-11579D8FB56C}" type="pres">
      <dgm:prSet presAssocID="{CA7EC709-458E-4D5F-AD0E-35D0B81BA542}" presName="space" presStyleCnt="0"/>
      <dgm:spPr/>
    </dgm:pt>
    <dgm:pt modelId="{A2702F43-AA08-462E-B89C-DD3FDAB33E3E}" type="pres">
      <dgm:prSet presAssocID="{A4BC070D-33E3-444D-A309-0DE2372954DD}" presName="composite" presStyleCnt="0"/>
      <dgm:spPr/>
    </dgm:pt>
    <dgm:pt modelId="{FC24F03C-F13A-4A78-828A-ADA53BFA2D05}" type="pres">
      <dgm:prSet presAssocID="{A4BC070D-33E3-444D-A309-0DE2372954DD}" presName="LShape" presStyleLbl="alignNode1" presStyleIdx="4" presStyleCnt="5"/>
      <dgm:spPr/>
    </dgm:pt>
    <dgm:pt modelId="{CA24F0AE-12F1-421F-AC0D-F6AEF24BF59B}" type="pres">
      <dgm:prSet presAssocID="{A4BC070D-33E3-444D-A309-0DE2372954D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9928013-610A-4FB6-BB15-B9AE7BC096C2}" srcId="{D82B1F91-B765-464F-A876-6FAF03C95A15}" destId="{593F68A7-0E65-4B52-A7C9-7BF3B3D71A9E}" srcOrd="1" destOrd="0" parTransId="{8ED7B3CA-8408-4F87-B9B8-70F11EDEAF45}" sibTransId="{CA7EC709-458E-4D5F-AD0E-35D0B81BA542}"/>
    <dgm:cxn modelId="{510DD55D-F817-4A5A-934D-3B913F80E9AC}" type="presOf" srcId="{D82B1F91-B765-464F-A876-6FAF03C95A15}" destId="{D8F6201A-292F-42B8-907C-CD3344A4E0B2}" srcOrd="0" destOrd="0" presId="urn:microsoft.com/office/officeart/2009/3/layout/StepUpProcess"/>
    <dgm:cxn modelId="{A4565D6F-2CAB-42F9-AF55-C08F3AEE834C}" type="presOf" srcId="{593F68A7-0E65-4B52-A7C9-7BF3B3D71A9E}" destId="{931B67EE-2C7C-4333-939E-B399A361A032}" srcOrd="0" destOrd="0" presId="urn:microsoft.com/office/officeart/2009/3/layout/StepUpProcess"/>
    <dgm:cxn modelId="{D9B18C89-C321-4E08-B6A2-25D4656833BD}" srcId="{D82B1F91-B765-464F-A876-6FAF03C95A15}" destId="{A4BC070D-33E3-444D-A309-0DE2372954DD}" srcOrd="2" destOrd="0" parTransId="{819ADA49-4739-4CB6-93D6-3AC42C94F013}" sibTransId="{D4DC9296-4515-4799-944A-DA0A97FC4FA1}"/>
    <dgm:cxn modelId="{9F001790-B483-4C4C-B7AC-D73F1D96C657}" type="presOf" srcId="{A4BC070D-33E3-444D-A309-0DE2372954DD}" destId="{CA24F0AE-12F1-421F-AC0D-F6AEF24BF59B}" srcOrd="0" destOrd="0" presId="urn:microsoft.com/office/officeart/2009/3/layout/StepUpProcess"/>
    <dgm:cxn modelId="{3DFFC192-94FE-4F0A-9D12-E8CF0DA7D25A}" srcId="{D82B1F91-B765-464F-A876-6FAF03C95A15}" destId="{1B497C12-83DE-46FF-9A95-1BFC12214433}" srcOrd="0" destOrd="0" parTransId="{55021324-A3D8-450D-A89C-F9CC001EE56F}" sibTransId="{63459E3C-A8DA-4986-A8FB-F7EFF7FC5C93}"/>
    <dgm:cxn modelId="{BD1132DF-9DDE-45ED-90F0-CDB98534A60B}" type="presOf" srcId="{1B497C12-83DE-46FF-9A95-1BFC12214433}" destId="{D959EAD7-6543-46A7-A029-FCFB30A0414A}" srcOrd="0" destOrd="0" presId="urn:microsoft.com/office/officeart/2009/3/layout/StepUpProcess"/>
    <dgm:cxn modelId="{39092416-DD6B-4351-B74B-5EAF0555EBEB}" type="presParOf" srcId="{D8F6201A-292F-42B8-907C-CD3344A4E0B2}" destId="{F757717C-FA19-478B-A907-CE58AEB0E906}" srcOrd="0" destOrd="0" presId="urn:microsoft.com/office/officeart/2009/3/layout/StepUpProcess"/>
    <dgm:cxn modelId="{94AFBEA0-BB8B-4A3A-AD6C-3FB53A86F583}" type="presParOf" srcId="{F757717C-FA19-478B-A907-CE58AEB0E906}" destId="{BA0C0FB4-6B53-4F28-8602-BD849A28BB6F}" srcOrd="0" destOrd="0" presId="urn:microsoft.com/office/officeart/2009/3/layout/StepUpProcess"/>
    <dgm:cxn modelId="{5E25FF1D-9226-4383-BA2B-06CB976870FC}" type="presParOf" srcId="{F757717C-FA19-478B-A907-CE58AEB0E906}" destId="{D959EAD7-6543-46A7-A029-FCFB30A0414A}" srcOrd="1" destOrd="0" presId="urn:microsoft.com/office/officeart/2009/3/layout/StepUpProcess"/>
    <dgm:cxn modelId="{7237222F-AE22-4A94-B511-D6A35F473F41}" type="presParOf" srcId="{F757717C-FA19-478B-A907-CE58AEB0E906}" destId="{DB9E95A8-7941-4A34-A568-93445D376B48}" srcOrd="2" destOrd="0" presId="urn:microsoft.com/office/officeart/2009/3/layout/StepUpProcess"/>
    <dgm:cxn modelId="{F5F5E23A-0313-4F82-B5DF-FD4DB4D86796}" type="presParOf" srcId="{D8F6201A-292F-42B8-907C-CD3344A4E0B2}" destId="{5B83CA10-1190-4ABE-BC5C-BC305A5D74FB}" srcOrd="1" destOrd="0" presId="urn:microsoft.com/office/officeart/2009/3/layout/StepUpProcess"/>
    <dgm:cxn modelId="{A2444D2E-7CCC-49AD-A0D7-037624E529DA}" type="presParOf" srcId="{5B83CA10-1190-4ABE-BC5C-BC305A5D74FB}" destId="{AB1FA602-DD68-4323-A5BF-41C4E5F36384}" srcOrd="0" destOrd="0" presId="urn:microsoft.com/office/officeart/2009/3/layout/StepUpProcess"/>
    <dgm:cxn modelId="{3AB6B0A4-CD42-4DE6-A665-FC6427AADA71}" type="presParOf" srcId="{D8F6201A-292F-42B8-907C-CD3344A4E0B2}" destId="{7D5389A5-6269-4B06-BCD6-5ACDE27A5C00}" srcOrd="2" destOrd="0" presId="urn:microsoft.com/office/officeart/2009/3/layout/StepUpProcess"/>
    <dgm:cxn modelId="{1C70C7EE-BF8B-4F01-AD18-0576DD603C7B}" type="presParOf" srcId="{7D5389A5-6269-4B06-BCD6-5ACDE27A5C00}" destId="{4F941180-46FC-401E-ACB0-D00300A16EE6}" srcOrd="0" destOrd="0" presId="urn:microsoft.com/office/officeart/2009/3/layout/StepUpProcess"/>
    <dgm:cxn modelId="{CE80155F-6FD9-4744-91B6-3682841BEADD}" type="presParOf" srcId="{7D5389A5-6269-4B06-BCD6-5ACDE27A5C00}" destId="{931B67EE-2C7C-4333-939E-B399A361A032}" srcOrd="1" destOrd="0" presId="urn:microsoft.com/office/officeart/2009/3/layout/StepUpProcess"/>
    <dgm:cxn modelId="{647F259C-CF95-4104-898A-527107D8DEB8}" type="presParOf" srcId="{7D5389A5-6269-4B06-BCD6-5ACDE27A5C00}" destId="{4BD70663-BF87-4A50-A0C6-4D4A25485B0C}" srcOrd="2" destOrd="0" presId="urn:microsoft.com/office/officeart/2009/3/layout/StepUpProcess"/>
    <dgm:cxn modelId="{2E7F4CCA-65E8-405B-B0CB-0E8606A7500A}" type="presParOf" srcId="{D8F6201A-292F-42B8-907C-CD3344A4E0B2}" destId="{635224DD-C653-4FCD-A6F4-414CB4DBF823}" srcOrd="3" destOrd="0" presId="urn:microsoft.com/office/officeart/2009/3/layout/StepUpProcess"/>
    <dgm:cxn modelId="{1A13AD8E-6576-44FF-9F34-EA553023FD0F}" type="presParOf" srcId="{635224DD-C653-4FCD-A6F4-414CB4DBF823}" destId="{B1826F9C-D277-442F-B741-11579D8FB56C}" srcOrd="0" destOrd="0" presId="urn:microsoft.com/office/officeart/2009/3/layout/StepUpProcess"/>
    <dgm:cxn modelId="{2DF3EC42-EAD4-4B77-8C93-4667BE2C3CC8}" type="presParOf" srcId="{D8F6201A-292F-42B8-907C-CD3344A4E0B2}" destId="{A2702F43-AA08-462E-B89C-DD3FDAB33E3E}" srcOrd="4" destOrd="0" presId="urn:microsoft.com/office/officeart/2009/3/layout/StepUpProcess"/>
    <dgm:cxn modelId="{2D4E9192-9F12-46CE-92DB-2D78871A2A6C}" type="presParOf" srcId="{A2702F43-AA08-462E-B89C-DD3FDAB33E3E}" destId="{FC24F03C-F13A-4A78-828A-ADA53BFA2D05}" srcOrd="0" destOrd="0" presId="urn:microsoft.com/office/officeart/2009/3/layout/StepUpProcess"/>
    <dgm:cxn modelId="{381DBD6F-B606-4BCB-9CB4-C2CD51E1D555}" type="presParOf" srcId="{A2702F43-AA08-462E-B89C-DD3FDAB33E3E}" destId="{CA24F0AE-12F1-421F-AC0D-F6AEF24BF59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DCD25-1CED-4FE0-AE0D-A215AA447BF0}" type="doc">
      <dgm:prSet loTypeId="urn:microsoft.com/office/officeart/2005/8/layout/hProcess9" loCatId="process" qsTypeId="urn:microsoft.com/office/officeart/2005/8/quickstyle/simple5" qsCatId="simple" csTypeId="urn:microsoft.com/office/officeart/2005/8/colors/accent5_3" csCatId="accent5" phldr="1"/>
      <dgm:spPr/>
    </dgm:pt>
    <dgm:pt modelId="{0FACE0C1-AC16-48C9-B81F-155EC011CB50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디자인 참고</a:t>
          </a:r>
          <a:endParaRPr lang="ko-KR" altLang="en-US" dirty="0">
            <a:solidFill>
              <a:schemeClr val="tx1"/>
            </a:solidFill>
          </a:endParaRPr>
        </a:p>
      </dgm:t>
    </dgm:pt>
    <dgm:pt modelId="{39F595C9-79A1-4215-AEFE-921E727AF1A3}" type="par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A85FCB5-85A0-4CDD-9EAC-18BFED785D63}" type="sib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0071B80-7C27-431A-A0FA-1DE22B3A416E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오픈튜토리얼스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네이버 카페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미디움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BB0FA22-7BB3-4D19-A992-06096DC30DAF}" type="par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0F6A92-9D8D-4F77-8BC2-44753C0CB592}" type="sib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62E8E4D-7DA8-42F9-8CF2-4542D222090A}">
      <dgm:prSet phldrT="[텍스트]" custT="1"/>
      <dgm:spPr/>
      <dgm:t>
        <a:bodyPr/>
        <a:lstStyle/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링크드인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>
              <a:solidFill>
                <a:schemeClr val="tx1"/>
              </a:solidFill>
            </a:rPr>
            <a:t>인스타그램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레딧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4FD7C8AF-2C4A-49B7-9ECC-736BFEF6DD2A}" type="par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532C2E-E3EB-483A-8DE5-09E1276FF744}" type="sib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8C727FC-4246-4D68-959F-E3FE6CDE1A86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에브리타임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인벤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클리앙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23813D28-BAE3-465E-BBDE-971BC5E83828}" type="par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3B80E8C-CAF0-444B-9078-7BE92BCBCD67}" type="sib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70011F-4C36-41CA-8E6C-1334281894F4}" type="pres">
      <dgm:prSet presAssocID="{6C9DCD25-1CED-4FE0-AE0D-A215AA447BF0}" presName="CompostProcess" presStyleCnt="0">
        <dgm:presLayoutVars>
          <dgm:dir/>
          <dgm:resizeHandles val="exact"/>
        </dgm:presLayoutVars>
      </dgm:prSet>
      <dgm:spPr/>
    </dgm:pt>
    <dgm:pt modelId="{C6F9B58C-ABF2-4D64-93BC-2E2304FB4629}" type="pres">
      <dgm:prSet presAssocID="{6C9DCD25-1CED-4FE0-AE0D-A215AA447BF0}" presName="arrow" presStyleLbl="bgShp" presStyleIdx="0" presStyleCnt="1"/>
      <dgm:spPr/>
    </dgm:pt>
    <dgm:pt modelId="{78D40040-DCE6-4490-80BF-93A62053777D}" type="pres">
      <dgm:prSet presAssocID="{6C9DCD25-1CED-4FE0-AE0D-A215AA447BF0}" presName="linearProcess" presStyleCnt="0"/>
      <dgm:spPr/>
    </dgm:pt>
    <dgm:pt modelId="{29510E01-F9D5-499F-8C63-D3B57A7BE7EB}" type="pres">
      <dgm:prSet presAssocID="{0FACE0C1-AC16-48C9-B81F-155EC011CB50}" presName="textNode" presStyleLbl="node1" presStyleIdx="0" presStyleCnt="4" custScaleX="61319">
        <dgm:presLayoutVars>
          <dgm:bulletEnabled val="1"/>
        </dgm:presLayoutVars>
      </dgm:prSet>
      <dgm:spPr/>
    </dgm:pt>
    <dgm:pt modelId="{0C91B353-5993-4B12-8478-052DEF0A6367}" type="pres">
      <dgm:prSet presAssocID="{2A85FCB5-85A0-4CDD-9EAC-18BFED785D63}" presName="sibTrans" presStyleCnt="0"/>
      <dgm:spPr/>
    </dgm:pt>
    <dgm:pt modelId="{48BBB24C-D5B0-41F0-B9EA-9CE33F95CDFF}" type="pres">
      <dgm:prSet presAssocID="{68C727FC-4246-4D68-959F-E3FE6CDE1A86}" presName="textNode" presStyleLbl="node1" presStyleIdx="1" presStyleCnt="4" custScaleY="250000">
        <dgm:presLayoutVars>
          <dgm:bulletEnabled val="1"/>
        </dgm:presLayoutVars>
      </dgm:prSet>
      <dgm:spPr/>
    </dgm:pt>
    <dgm:pt modelId="{B9D1C9E9-35A6-4988-94D2-5E33349540DF}" type="pres">
      <dgm:prSet presAssocID="{43B80E8C-CAF0-444B-9078-7BE92BCBCD67}" presName="sibTrans" presStyleCnt="0"/>
      <dgm:spPr/>
    </dgm:pt>
    <dgm:pt modelId="{AC12000B-6639-4028-9BE9-1C5DFA60918A}" type="pres">
      <dgm:prSet presAssocID="{E0071B80-7C27-431A-A0FA-1DE22B3A416E}" presName="textNode" presStyleLbl="node1" presStyleIdx="2" presStyleCnt="4" custScaleY="250000">
        <dgm:presLayoutVars>
          <dgm:bulletEnabled val="1"/>
        </dgm:presLayoutVars>
      </dgm:prSet>
      <dgm:spPr/>
    </dgm:pt>
    <dgm:pt modelId="{A45893E5-AC00-4EE1-9086-9736991D9EE2}" type="pres">
      <dgm:prSet presAssocID="{F40F6A92-9D8D-4F77-8BC2-44753C0CB592}" presName="sibTrans" presStyleCnt="0"/>
      <dgm:spPr/>
    </dgm:pt>
    <dgm:pt modelId="{4EEDBFCB-1DFE-4D41-941D-F50D59F2B920}" type="pres">
      <dgm:prSet presAssocID="{162E8E4D-7DA8-42F9-8CF2-4542D222090A}" presName="textNode" presStyleLbl="node1" presStyleIdx="3" presStyleCnt="4" custScaleY="250000">
        <dgm:presLayoutVars>
          <dgm:bulletEnabled val="1"/>
        </dgm:presLayoutVars>
      </dgm:prSet>
      <dgm:spPr/>
    </dgm:pt>
  </dgm:ptLst>
  <dgm:cxnLst>
    <dgm:cxn modelId="{678F801D-D07B-437D-8911-EDE36A081743}" type="presOf" srcId="{E0071B80-7C27-431A-A0FA-1DE22B3A416E}" destId="{AC12000B-6639-4028-9BE9-1C5DFA60918A}" srcOrd="0" destOrd="0" presId="urn:microsoft.com/office/officeart/2005/8/layout/hProcess9"/>
    <dgm:cxn modelId="{D5AA852B-F4AA-43AF-9E16-64DE78E06C9C}" srcId="{6C9DCD25-1CED-4FE0-AE0D-A215AA447BF0}" destId="{68C727FC-4246-4D68-959F-E3FE6CDE1A86}" srcOrd="1" destOrd="0" parTransId="{23813D28-BAE3-465E-BBDE-971BC5E83828}" sibTransId="{43B80E8C-CAF0-444B-9078-7BE92BCBCD67}"/>
    <dgm:cxn modelId="{B1CC5340-482C-46E5-A66B-6AA85A011D86}" srcId="{6C9DCD25-1CED-4FE0-AE0D-A215AA447BF0}" destId="{162E8E4D-7DA8-42F9-8CF2-4542D222090A}" srcOrd="3" destOrd="0" parTransId="{4FD7C8AF-2C4A-49B7-9ECC-736BFEF6DD2A}" sibTransId="{EC532C2E-E3EB-483A-8DE5-09E1276FF744}"/>
    <dgm:cxn modelId="{F41AD643-91A7-4E22-B071-FDDA203BD05F}" type="presOf" srcId="{6C9DCD25-1CED-4FE0-AE0D-A215AA447BF0}" destId="{E270011F-4C36-41CA-8E6C-1334281894F4}" srcOrd="0" destOrd="0" presId="urn:microsoft.com/office/officeart/2005/8/layout/hProcess9"/>
    <dgm:cxn modelId="{AAC95F64-C3BA-4CA1-82BD-0CCCE6685EBA}" srcId="{6C9DCD25-1CED-4FE0-AE0D-A215AA447BF0}" destId="{E0071B80-7C27-431A-A0FA-1DE22B3A416E}" srcOrd="2" destOrd="0" parTransId="{1BB0FA22-7BB3-4D19-A992-06096DC30DAF}" sibTransId="{F40F6A92-9D8D-4F77-8BC2-44753C0CB592}"/>
    <dgm:cxn modelId="{29F4D965-7D67-441A-836E-3F2C6C1C6D67}" type="presOf" srcId="{68C727FC-4246-4D68-959F-E3FE6CDE1A86}" destId="{48BBB24C-D5B0-41F0-B9EA-9CE33F95CDFF}" srcOrd="0" destOrd="0" presId="urn:microsoft.com/office/officeart/2005/8/layout/hProcess9"/>
    <dgm:cxn modelId="{DC07017F-C871-4A26-B3AE-0254D2E4C426}" type="presOf" srcId="{0FACE0C1-AC16-48C9-B81F-155EC011CB50}" destId="{29510E01-F9D5-499F-8C63-D3B57A7BE7EB}" srcOrd="0" destOrd="0" presId="urn:microsoft.com/office/officeart/2005/8/layout/hProcess9"/>
    <dgm:cxn modelId="{9A295B81-1379-4BA6-B1F3-41772BD416B7}" srcId="{6C9DCD25-1CED-4FE0-AE0D-A215AA447BF0}" destId="{0FACE0C1-AC16-48C9-B81F-155EC011CB50}" srcOrd="0" destOrd="0" parTransId="{39F595C9-79A1-4215-AEFE-921E727AF1A3}" sibTransId="{2A85FCB5-85A0-4CDD-9EAC-18BFED785D63}"/>
    <dgm:cxn modelId="{91F2B2EA-3C29-41FE-BDEF-C4B5713FC9CA}" type="presOf" srcId="{162E8E4D-7DA8-42F9-8CF2-4542D222090A}" destId="{4EEDBFCB-1DFE-4D41-941D-F50D59F2B920}" srcOrd="0" destOrd="0" presId="urn:microsoft.com/office/officeart/2005/8/layout/hProcess9"/>
    <dgm:cxn modelId="{5D0B7CC7-C0F4-4636-8D5A-19DC189F85C8}" type="presParOf" srcId="{E270011F-4C36-41CA-8E6C-1334281894F4}" destId="{C6F9B58C-ABF2-4D64-93BC-2E2304FB4629}" srcOrd="0" destOrd="0" presId="urn:microsoft.com/office/officeart/2005/8/layout/hProcess9"/>
    <dgm:cxn modelId="{4D6D9E79-6B64-4F84-BA6F-ABB28B34F213}" type="presParOf" srcId="{E270011F-4C36-41CA-8E6C-1334281894F4}" destId="{78D40040-DCE6-4490-80BF-93A62053777D}" srcOrd="1" destOrd="0" presId="urn:microsoft.com/office/officeart/2005/8/layout/hProcess9"/>
    <dgm:cxn modelId="{BAEB110C-9269-4571-9475-82D9EEB2626D}" type="presParOf" srcId="{78D40040-DCE6-4490-80BF-93A62053777D}" destId="{29510E01-F9D5-499F-8C63-D3B57A7BE7EB}" srcOrd="0" destOrd="0" presId="urn:microsoft.com/office/officeart/2005/8/layout/hProcess9"/>
    <dgm:cxn modelId="{BAFD5577-1C2C-4C53-BADA-BC1DACA8C637}" type="presParOf" srcId="{78D40040-DCE6-4490-80BF-93A62053777D}" destId="{0C91B353-5993-4B12-8478-052DEF0A6367}" srcOrd="1" destOrd="0" presId="urn:microsoft.com/office/officeart/2005/8/layout/hProcess9"/>
    <dgm:cxn modelId="{7C4C92D0-F393-402F-BDE1-8E5EDD4DCD38}" type="presParOf" srcId="{78D40040-DCE6-4490-80BF-93A62053777D}" destId="{48BBB24C-D5B0-41F0-B9EA-9CE33F95CDFF}" srcOrd="2" destOrd="0" presId="urn:microsoft.com/office/officeart/2005/8/layout/hProcess9"/>
    <dgm:cxn modelId="{C4BA4B44-177B-41A1-803C-0CB80558F314}" type="presParOf" srcId="{78D40040-DCE6-4490-80BF-93A62053777D}" destId="{B9D1C9E9-35A6-4988-94D2-5E33349540DF}" srcOrd="3" destOrd="0" presId="urn:microsoft.com/office/officeart/2005/8/layout/hProcess9"/>
    <dgm:cxn modelId="{80CA70AF-5621-4AA2-9C33-B1872EE34ADF}" type="presParOf" srcId="{78D40040-DCE6-4490-80BF-93A62053777D}" destId="{AC12000B-6639-4028-9BE9-1C5DFA60918A}" srcOrd="4" destOrd="0" presId="urn:microsoft.com/office/officeart/2005/8/layout/hProcess9"/>
    <dgm:cxn modelId="{2F0C5E85-719D-4BD8-ADA3-55604AE4E01E}" type="presParOf" srcId="{78D40040-DCE6-4490-80BF-93A62053777D}" destId="{A45893E5-AC00-4EE1-9086-9736991D9EE2}" srcOrd="5" destOrd="0" presId="urn:microsoft.com/office/officeart/2005/8/layout/hProcess9"/>
    <dgm:cxn modelId="{E1D0CC73-9DDD-4350-B968-138504D39993}" type="presParOf" srcId="{78D40040-DCE6-4490-80BF-93A62053777D}" destId="{4EEDBFCB-1DFE-4D41-941D-F50D59F2B92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11EC50-A789-4B5D-9295-199DC397AB0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60F40AF-B35F-4081-8495-27B8FFE3C666}">
      <dgm:prSet phldrT="[텍스트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2000" dirty="0"/>
            <a:t>운영자</a:t>
          </a:r>
        </a:p>
      </dgm:t>
    </dgm:pt>
    <dgm:pt modelId="{F8F7F7FC-5D9F-4385-9D0A-7D86DF5AF506}" type="parTrans" cxnId="{E2B7AA9F-3874-4F05-AC5D-0FA71551D86C}">
      <dgm:prSet/>
      <dgm:spPr/>
      <dgm:t>
        <a:bodyPr/>
        <a:lstStyle/>
        <a:p>
          <a:pPr latinLnBrk="1"/>
          <a:endParaRPr lang="ko-KR" altLang="en-US"/>
        </a:p>
      </dgm:t>
    </dgm:pt>
    <dgm:pt modelId="{01F3C1E6-91E4-43CB-9C59-90053DB1E13F}" type="sibTrans" cxnId="{E2B7AA9F-3874-4F05-AC5D-0FA71551D86C}">
      <dgm:prSet/>
      <dgm:spPr/>
      <dgm:t>
        <a:bodyPr/>
        <a:lstStyle/>
        <a:p>
          <a:pPr latinLnBrk="1"/>
          <a:endParaRPr lang="ko-KR" altLang="en-US"/>
        </a:p>
      </dgm:t>
    </dgm:pt>
    <dgm:pt modelId="{B36830B7-B2D3-4964-A1B1-91CA02CCC6A9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3000" dirty="0"/>
            <a:t>게시판</a:t>
          </a:r>
          <a:endParaRPr lang="en-US" altLang="ko-KR" sz="3000" dirty="0"/>
        </a:p>
        <a:p>
          <a:pPr latinLnBrk="1"/>
          <a:r>
            <a:rPr lang="ko-KR" altLang="en-US" sz="3000" dirty="0"/>
            <a:t>관리자</a:t>
          </a:r>
        </a:p>
      </dgm:t>
    </dgm:pt>
    <dgm:pt modelId="{294EE036-DCDB-4842-9562-EDCBEAAE8F51}" type="parTrans" cxnId="{6BC8D2A3-65B9-404C-8567-6C05BA56F9B3}">
      <dgm:prSet/>
      <dgm:spPr/>
      <dgm:t>
        <a:bodyPr/>
        <a:lstStyle/>
        <a:p>
          <a:pPr latinLnBrk="1"/>
          <a:endParaRPr lang="ko-KR" altLang="en-US"/>
        </a:p>
      </dgm:t>
    </dgm:pt>
    <dgm:pt modelId="{2300D8FD-7315-46B9-8688-8CC1ABA11CD2}" type="sibTrans" cxnId="{6BC8D2A3-65B9-404C-8567-6C05BA56F9B3}">
      <dgm:prSet/>
      <dgm:spPr/>
      <dgm:t>
        <a:bodyPr/>
        <a:lstStyle/>
        <a:p>
          <a:pPr latinLnBrk="1"/>
          <a:endParaRPr lang="ko-KR" altLang="en-US"/>
        </a:p>
      </dgm:t>
    </dgm:pt>
    <dgm:pt modelId="{A6DC9E97-85FA-4FCC-B761-A893343D0FB2}">
      <dgm:prSet phldrT="[텍스트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sz="6000" dirty="0"/>
            <a:t>일반 사용자</a:t>
          </a:r>
        </a:p>
      </dgm:t>
    </dgm:pt>
    <dgm:pt modelId="{CF2B0DC3-765B-4699-A8BA-22780E72BDC5}" type="parTrans" cxnId="{EE1AA374-AFFB-414B-8857-356B9B27DE57}">
      <dgm:prSet/>
      <dgm:spPr/>
      <dgm:t>
        <a:bodyPr/>
        <a:lstStyle/>
        <a:p>
          <a:pPr latinLnBrk="1"/>
          <a:endParaRPr lang="ko-KR" altLang="en-US"/>
        </a:p>
      </dgm:t>
    </dgm:pt>
    <dgm:pt modelId="{65FE6B91-E991-48DF-B471-73B664CB4596}" type="sibTrans" cxnId="{EE1AA374-AFFB-414B-8857-356B9B27DE57}">
      <dgm:prSet/>
      <dgm:spPr/>
      <dgm:t>
        <a:bodyPr/>
        <a:lstStyle/>
        <a:p>
          <a:pPr latinLnBrk="1"/>
          <a:endParaRPr lang="ko-KR" altLang="en-US"/>
        </a:p>
      </dgm:t>
    </dgm:pt>
    <dgm:pt modelId="{C95B1FE1-E88A-4521-80F9-56A6F4BCA5A3}" type="pres">
      <dgm:prSet presAssocID="{B011EC50-A789-4B5D-9295-199DC397AB06}" presName="Name0" presStyleCnt="0">
        <dgm:presLayoutVars>
          <dgm:dir/>
          <dgm:animLvl val="lvl"/>
          <dgm:resizeHandles val="exact"/>
        </dgm:presLayoutVars>
      </dgm:prSet>
      <dgm:spPr/>
    </dgm:pt>
    <dgm:pt modelId="{762B3BF0-5E20-49BF-9A99-97FAA71E57BE}" type="pres">
      <dgm:prSet presAssocID="{160F40AF-B35F-4081-8495-27B8FFE3C666}" presName="Name8" presStyleCnt="0"/>
      <dgm:spPr/>
    </dgm:pt>
    <dgm:pt modelId="{664626B6-F369-47CE-A15B-87CC1486B734}" type="pres">
      <dgm:prSet presAssocID="{160F40AF-B35F-4081-8495-27B8FFE3C666}" presName="level" presStyleLbl="node1" presStyleIdx="0" presStyleCnt="3" custScaleY="23743">
        <dgm:presLayoutVars>
          <dgm:chMax val="1"/>
          <dgm:bulletEnabled val="1"/>
        </dgm:presLayoutVars>
      </dgm:prSet>
      <dgm:spPr/>
    </dgm:pt>
    <dgm:pt modelId="{64DB766F-F02F-452B-8874-E215025F697B}" type="pres">
      <dgm:prSet presAssocID="{160F40AF-B35F-4081-8495-27B8FFE3C66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DDB7E3-D0D4-45AD-B321-FD1E01565642}" type="pres">
      <dgm:prSet presAssocID="{B36830B7-B2D3-4964-A1B1-91CA02CCC6A9}" presName="Name8" presStyleCnt="0"/>
      <dgm:spPr/>
    </dgm:pt>
    <dgm:pt modelId="{303CB717-1066-4C53-99AA-C77F0E77CEA9}" type="pres">
      <dgm:prSet presAssocID="{B36830B7-B2D3-4964-A1B1-91CA02CCC6A9}" presName="level" presStyleLbl="node1" presStyleIdx="1" presStyleCnt="3" custScaleY="57835">
        <dgm:presLayoutVars>
          <dgm:chMax val="1"/>
          <dgm:bulletEnabled val="1"/>
        </dgm:presLayoutVars>
      </dgm:prSet>
      <dgm:spPr/>
    </dgm:pt>
    <dgm:pt modelId="{992F470B-FA43-434D-A64E-7FA615F399CD}" type="pres">
      <dgm:prSet presAssocID="{B36830B7-B2D3-4964-A1B1-91CA02CCC6A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DD70E88-B7D8-458A-B9D9-43891BAA0685}" type="pres">
      <dgm:prSet presAssocID="{A6DC9E97-85FA-4FCC-B761-A893343D0FB2}" presName="Name8" presStyleCnt="0"/>
      <dgm:spPr/>
    </dgm:pt>
    <dgm:pt modelId="{FF7806C6-6F7E-4B9A-BD09-5FBE4762D320}" type="pres">
      <dgm:prSet presAssocID="{A6DC9E97-85FA-4FCC-B761-A893343D0FB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0611ECD-7898-4538-B51F-35598DED6727}" type="pres">
      <dgm:prSet presAssocID="{A6DC9E97-85FA-4FCC-B761-A893343D0FB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08621D-37A5-44CA-B86D-E5CCCC1095A3}" type="presOf" srcId="{160F40AF-B35F-4081-8495-27B8FFE3C666}" destId="{64DB766F-F02F-452B-8874-E215025F697B}" srcOrd="1" destOrd="0" presId="urn:microsoft.com/office/officeart/2005/8/layout/pyramid1"/>
    <dgm:cxn modelId="{A0F64528-1431-428A-A330-DE6F5C1F4494}" type="presOf" srcId="{B011EC50-A789-4B5D-9295-199DC397AB06}" destId="{C95B1FE1-E88A-4521-80F9-56A6F4BCA5A3}" srcOrd="0" destOrd="0" presId="urn:microsoft.com/office/officeart/2005/8/layout/pyramid1"/>
    <dgm:cxn modelId="{8D5A4E35-46AC-4D3D-BDCA-313C8DF7F291}" type="presOf" srcId="{B36830B7-B2D3-4964-A1B1-91CA02CCC6A9}" destId="{992F470B-FA43-434D-A64E-7FA615F399CD}" srcOrd="1" destOrd="0" presId="urn:microsoft.com/office/officeart/2005/8/layout/pyramid1"/>
    <dgm:cxn modelId="{EE1AA374-AFFB-414B-8857-356B9B27DE57}" srcId="{B011EC50-A789-4B5D-9295-199DC397AB06}" destId="{A6DC9E97-85FA-4FCC-B761-A893343D0FB2}" srcOrd="2" destOrd="0" parTransId="{CF2B0DC3-765B-4699-A8BA-22780E72BDC5}" sibTransId="{65FE6B91-E991-48DF-B471-73B664CB4596}"/>
    <dgm:cxn modelId="{BB13DD77-323E-4F54-940F-7CC1700CE74B}" type="presOf" srcId="{160F40AF-B35F-4081-8495-27B8FFE3C666}" destId="{664626B6-F369-47CE-A15B-87CC1486B734}" srcOrd="0" destOrd="0" presId="urn:microsoft.com/office/officeart/2005/8/layout/pyramid1"/>
    <dgm:cxn modelId="{6FE8CC85-6479-4A36-A486-46799B3B8BDB}" type="presOf" srcId="{A6DC9E97-85FA-4FCC-B761-A893343D0FB2}" destId="{B0611ECD-7898-4538-B51F-35598DED6727}" srcOrd="1" destOrd="0" presId="urn:microsoft.com/office/officeart/2005/8/layout/pyramid1"/>
    <dgm:cxn modelId="{E2B7AA9F-3874-4F05-AC5D-0FA71551D86C}" srcId="{B011EC50-A789-4B5D-9295-199DC397AB06}" destId="{160F40AF-B35F-4081-8495-27B8FFE3C666}" srcOrd="0" destOrd="0" parTransId="{F8F7F7FC-5D9F-4385-9D0A-7D86DF5AF506}" sibTransId="{01F3C1E6-91E4-43CB-9C59-90053DB1E13F}"/>
    <dgm:cxn modelId="{6BC8D2A3-65B9-404C-8567-6C05BA56F9B3}" srcId="{B011EC50-A789-4B5D-9295-199DC397AB06}" destId="{B36830B7-B2D3-4964-A1B1-91CA02CCC6A9}" srcOrd="1" destOrd="0" parTransId="{294EE036-DCDB-4842-9562-EDCBEAAE8F51}" sibTransId="{2300D8FD-7315-46B9-8688-8CC1ABA11CD2}"/>
    <dgm:cxn modelId="{04C7E1E0-7FB9-441B-85A8-79BF3B7938C8}" type="presOf" srcId="{A6DC9E97-85FA-4FCC-B761-A893343D0FB2}" destId="{FF7806C6-6F7E-4B9A-BD09-5FBE4762D320}" srcOrd="0" destOrd="0" presId="urn:microsoft.com/office/officeart/2005/8/layout/pyramid1"/>
    <dgm:cxn modelId="{AD165CF1-DF20-4DFE-A111-F91B9B560BCC}" type="presOf" srcId="{B36830B7-B2D3-4964-A1B1-91CA02CCC6A9}" destId="{303CB717-1066-4C53-99AA-C77F0E77CEA9}" srcOrd="0" destOrd="0" presId="urn:microsoft.com/office/officeart/2005/8/layout/pyramid1"/>
    <dgm:cxn modelId="{A35A2C02-CB64-498B-AB0A-81A495265FE1}" type="presParOf" srcId="{C95B1FE1-E88A-4521-80F9-56A6F4BCA5A3}" destId="{762B3BF0-5E20-49BF-9A99-97FAA71E57BE}" srcOrd="0" destOrd="0" presId="urn:microsoft.com/office/officeart/2005/8/layout/pyramid1"/>
    <dgm:cxn modelId="{5FF5213A-CB3A-429E-9972-EE048BF95624}" type="presParOf" srcId="{762B3BF0-5E20-49BF-9A99-97FAA71E57BE}" destId="{664626B6-F369-47CE-A15B-87CC1486B734}" srcOrd="0" destOrd="0" presId="urn:microsoft.com/office/officeart/2005/8/layout/pyramid1"/>
    <dgm:cxn modelId="{95BF1E90-B8EB-41AA-B1E2-1C37A6B7402A}" type="presParOf" srcId="{762B3BF0-5E20-49BF-9A99-97FAA71E57BE}" destId="{64DB766F-F02F-452B-8874-E215025F697B}" srcOrd="1" destOrd="0" presId="urn:microsoft.com/office/officeart/2005/8/layout/pyramid1"/>
    <dgm:cxn modelId="{E2373DDD-961B-44C6-9B7C-F0560CBD8A6E}" type="presParOf" srcId="{C95B1FE1-E88A-4521-80F9-56A6F4BCA5A3}" destId="{F8DDB7E3-D0D4-45AD-B321-FD1E01565642}" srcOrd="1" destOrd="0" presId="urn:microsoft.com/office/officeart/2005/8/layout/pyramid1"/>
    <dgm:cxn modelId="{0D561642-4ECB-432A-A3FF-06CD8ECB1F14}" type="presParOf" srcId="{F8DDB7E3-D0D4-45AD-B321-FD1E01565642}" destId="{303CB717-1066-4C53-99AA-C77F0E77CEA9}" srcOrd="0" destOrd="0" presId="urn:microsoft.com/office/officeart/2005/8/layout/pyramid1"/>
    <dgm:cxn modelId="{96016BC1-9C96-4A91-BBF5-D901B26F4D9E}" type="presParOf" srcId="{F8DDB7E3-D0D4-45AD-B321-FD1E01565642}" destId="{992F470B-FA43-434D-A64E-7FA615F399CD}" srcOrd="1" destOrd="0" presId="urn:microsoft.com/office/officeart/2005/8/layout/pyramid1"/>
    <dgm:cxn modelId="{65FE832F-22BB-4F08-86B6-2D25AC01B288}" type="presParOf" srcId="{C95B1FE1-E88A-4521-80F9-56A6F4BCA5A3}" destId="{4DD70E88-B7D8-458A-B9D9-43891BAA0685}" srcOrd="2" destOrd="0" presId="urn:microsoft.com/office/officeart/2005/8/layout/pyramid1"/>
    <dgm:cxn modelId="{C55DB2A8-B635-432C-8490-907A65C46EE2}" type="presParOf" srcId="{4DD70E88-B7D8-458A-B9D9-43891BAA0685}" destId="{FF7806C6-6F7E-4B9A-BD09-5FBE4762D320}" srcOrd="0" destOrd="0" presId="urn:microsoft.com/office/officeart/2005/8/layout/pyramid1"/>
    <dgm:cxn modelId="{3B73C513-60BD-442D-8106-BD97FF4B890A}" type="presParOf" srcId="{4DD70E88-B7D8-458A-B9D9-43891BAA0685}" destId="{B0611ECD-7898-4538-B51F-35598DED67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BFAC9-57E7-41FB-8643-ABF27DE3CEE3}">
      <dsp:nvSpPr>
        <dsp:cNvPr id="0" name=""/>
        <dsp:cNvSpPr/>
      </dsp:nvSpPr>
      <dsp:spPr>
        <a:xfrm>
          <a:off x="4602" y="871909"/>
          <a:ext cx="2678914" cy="1071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웹사이트</a:t>
          </a:r>
        </a:p>
      </dsp:txBody>
      <dsp:txXfrm>
        <a:off x="540385" y="871909"/>
        <a:ext cx="1607349" cy="1071565"/>
      </dsp:txXfrm>
    </dsp:sp>
    <dsp:sp modelId="{19C84811-8C0C-4101-ABCC-6F56ED1623E0}">
      <dsp:nvSpPr>
        <dsp:cNvPr id="0" name=""/>
        <dsp:cNvSpPr/>
      </dsp:nvSpPr>
      <dsp:spPr>
        <a:xfrm>
          <a:off x="2415625" y="871909"/>
          <a:ext cx="2678914" cy="1071565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모바일 앱</a:t>
          </a:r>
        </a:p>
      </dsp:txBody>
      <dsp:txXfrm>
        <a:off x="2951408" y="871909"/>
        <a:ext cx="1607349" cy="1071565"/>
      </dsp:txXfrm>
    </dsp:sp>
    <dsp:sp modelId="{6CDFACC6-2535-4FF3-A13C-89D41C02938F}">
      <dsp:nvSpPr>
        <dsp:cNvPr id="0" name=""/>
        <dsp:cNvSpPr/>
      </dsp:nvSpPr>
      <dsp:spPr>
        <a:xfrm>
          <a:off x="4826648" y="871909"/>
          <a:ext cx="2678914" cy="1071565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solidFill>
                <a:schemeClr val="tx1"/>
              </a:solidFill>
            </a:rPr>
            <a:t>IDE</a:t>
          </a:r>
          <a:endParaRPr lang="ko-KR" altLang="en-US" sz="2500" kern="1200" dirty="0">
            <a:solidFill>
              <a:schemeClr val="tx1"/>
            </a:solidFill>
          </a:endParaRPr>
        </a:p>
      </dsp:txBody>
      <dsp:txXfrm>
        <a:off x="5362431" y="871909"/>
        <a:ext cx="1607349" cy="1071565"/>
      </dsp:txXfrm>
    </dsp:sp>
    <dsp:sp modelId="{631EB1B5-2625-4391-96F6-CE05A986A4FC}">
      <dsp:nvSpPr>
        <dsp:cNvPr id="0" name=""/>
        <dsp:cNvSpPr/>
      </dsp:nvSpPr>
      <dsp:spPr>
        <a:xfrm>
          <a:off x="7237671" y="871909"/>
          <a:ext cx="2678914" cy="10715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메타버스</a:t>
          </a:r>
        </a:p>
      </dsp:txBody>
      <dsp:txXfrm>
        <a:off x="7773454" y="871909"/>
        <a:ext cx="1607349" cy="1071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C0FB4-6B53-4F28-8602-BD849A28BB6F}">
      <dsp:nvSpPr>
        <dsp:cNvPr id="0" name=""/>
        <dsp:cNvSpPr/>
      </dsp:nvSpPr>
      <dsp:spPr>
        <a:xfrm rot="5400000">
          <a:off x="553186" y="1682717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59EAD7-6543-46A7-A029-FCFB30A0414A}">
      <dsp:nvSpPr>
        <dsp:cNvPr id="0" name=""/>
        <dsp:cNvSpPr/>
      </dsp:nvSpPr>
      <dsp:spPr>
        <a:xfrm>
          <a:off x="275852" y="2508732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게시판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  <a:endParaRPr lang="en-US" altLang="ko-KR" sz="3500" kern="1200" dirty="0"/>
        </a:p>
      </dsp:txBody>
      <dsp:txXfrm>
        <a:off x="275852" y="2508732"/>
        <a:ext cx="2495881" cy="2187786"/>
      </dsp:txXfrm>
    </dsp:sp>
    <dsp:sp modelId="{DB9E95A8-7941-4A34-A568-93445D376B48}">
      <dsp:nvSpPr>
        <dsp:cNvPr id="0" name=""/>
        <dsp:cNvSpPr/>
      </dsp:nvSpPr>
      <dsp:spPr>
        <a:xfrm>
          <a:off x="2300813" y="1479186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941180-46FC-401E-ACB0-D00300A16EE6}">
      <dsp:nvSpPr>
        <dsp:cNvPr id="0" name=""/>
        <dsp:cNvSpPr/>
      </dsp:nvSpPr>
      <dsp:spPr>
        <a:xfrm rot="5400000">
          <a:off x="3608633" y="926644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1B67EE-2C7C-4333-939E-B399A361A032}">
      <dsp:nvSpPr>
        <dsp:cNvPr id="0" name=""/>
        <dsp:cNvSpPr/>
      </dsp:nvSpPr>
      <dsp:spPr>
        <a:xfrm>
          <a:off x="3331299" y="1752659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썸네일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3331299" y="1752659"/>
        <a:ext cx="2495881" cy="2187786"/>
      </dsp:txXfrm>
    </dsp:sp>
    <dsp:sp modelId="{4BD70663-BF87-4A50-A0C6-4D4A25485B0C}">
      <dsp:nvSpPr>
        <dsp:cNvPr id="0" name=""/>
        <dsp:cNvSpPr/>
      </dsp:nvSpPr>
      <dsp:spPr>
        <a:xfrm>
          <a:off x="5356260" y="723112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24F03C-F13A-4A78-828A-ADA53BFA2D05}">
      <dsp:nvSpPr>
        <dsp:cNvPr id="0" name=""/>
        <dsp:cNvSpPr/>
      </dsp:nvSpPr>
      <dsp:spPr>
        <a:xfrm rot="5400000">
          <a:off x="6664080" y="170571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24F0AE-12F1-421F-AC0D-F6AEF24BF59B}">
      <dsp:nvSpPr>
        <dsp:cNvPr id="0" name=""/>
        <dsp:cNvSpPr/>
      </dsp:nvSpPr>
      <dsp:spPr>
        <a:xfrm>
          <a:off x="6386746" y="996585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SNS</a:t>
          </a:r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6386746" y="996585"/>
        <a:ext cx="2495881" cy="2187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9B58C-ABF2-4D64-93BC-2E2304FB4629}">
      <dsp:nvSpPr>
        <dsp:cNvPr id="0" name=""/>
        <dsp:cNvSpPr/>
      </dsp:nvSpPr>
      <dsp:spPr>
        <a:xfrm>
          <a:off x="828616" y="0"/>
          <a:ext cx="9390981" cy="206447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510E01-F9D5-499F-8C63-D3B57A7BE7EB}">
      <dsp:nvSpPr>
        <dsp:cNvPr id="0" name=""/>
        <dsp:cNvSpPr/>
      </dsp:nvSpPr>
      <dsp:spPr>
        <a:xfrm>
          <a:off x="4543" y="619341"/>
          <a:ext cx="1735511" cy="825788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>
              <a:solidFill>
                <a:schemeClr val="tx1"/>
              </a:solidFill>
            </a:rPr>
            <a:t>디자인 참고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44855" y="659653"/>
        <a:ext cx="1654887" cy="745164"/>
      </dsp:txXfrm>
    </dsp:sp>
    <dsp:sp modelId="{48BBB24C-D5B0-41F0-B9EA-9CE33F95CDFF}">
      <dsp:nvSpPr>
        <dsp:cNvPr id="0" name=""/>
        <dsp:cNvSpPr/>
      </dsp:nvSpPr>
      <dsp:spPr>
        <a:xfrm>
          <a:off x="2010960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에브리타임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인벤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클리앙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111739" y="100779"/>
        <a:ext cx="2628741" cy="1862912"/>
      </dsp:txXfrm>
    </dsp:sp>
    <dsp:sp modelId="{AC12000B-6639-4028-9BE9-1C5DFA60918A}">
      <dsp:nvSpPr>
        <dsp:cNvPr id="0" name=""/>
        <dsp:cNvSpPr/>
      </dsp:nvSpPr>
      <dsp:spPr>
        <a:xfrm>
          <a:off x="5112165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오픈튜토리얼스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네이버 카페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미디움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212944" y="100779"/>
        <a:ext cx="2628741" cy="1862912"/>
      </dsp:txXfrm>
    </dsp:sp>
    <dsp:sp modelId="{4EEDBFCB-1DFE-4D41-941D-F50D59F2B920}">
      <dsp:nvSpPr>
        <dsp:cNvPr id="0" name=""/>
        <dsp:cNvSpPr/>
      </dsp:nvSpPr>
      <dsp:spPr>
        <a:xfrm>
          <a:off x="8213371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링크드인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</a:rPr>
            <a:t>인스타그램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레딧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8314150" y="100779"/>
        <a:ext cx="2628741" cy="1862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626B6-F369-47CE-A15B-87CC1486B734}">
      <dsp:nvSpPr>
        <dsp:cNvPr id="0" name=""/>
        <dsp:cNvSpPr/>
      </dsp:nvSpPr>
      <dsp:spPr>
        <a:xfrm>
          <a:off x="3532594" y="0"/>
          <a:ext cx="1062811" cy="708540"/>
        </a:xfrm>
        <a:prstGeom prst="trapezoid">
          <a:avLst>
            <a:gd name="adj" fmla="val 75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운영자</a:t>
          </a:r>
        </a:p>
      </dsp:txBody>
      <dsp:txXfrm>
        <a:off x="3532594" y="0"/>
        <a:ext cx="1062811" cy="708540"/>
      </dsp:txXfrm>
    </dsp:sp>
    <dsp:sp modelId="{303CB717-1066-4C53-99AA-C77F0E77CEA9}">
      <dsp:nvSpPr>
        <dsp:cNvPr id="0" name=""/>
        <dsp:cNvSpPr/>
      </dsp:nvSpPr>
      <dsp:spPr>
        <a:xfrm>
          <a:off x="2238156" y="708540"/>
          <a:ext cx="3651686" cy="1725917"/>
        </a:xfrm>
        <a:prstGeom prst="trapezoid">
          <a:avLst>
            <a:gd name="adj" fmla="val 75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게시판</a:t>
          </a:r>
          <a:endParaRPr lang="en-US" altLang="ko-KR" sz="3000" kern="1200" dirty="0"/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관리자</a:t>
          </a:r>
        </a:p>
      </dsp:txBody>
      <dsp:txXfrm>
        <a:off x="2877201" y="708540"/>
        <a:ext cx="2373596" cy="1725917"/>
      </dsp:txXfrm>
    </dsp:sp>
    <dsp:sp modelId="{FF7806C6-6F7E-4B9A-BD09-5FBE4762D320}">
      <dsp:nvSpPr>
        <dsp:cNvPr id="0" name=""/>
        <dsp:cNvSpPr/>
      </dsp:nvSpPr>
      <dsp:spPr>
        <a:xfrm>
          <a:off x="0" y="2434458"/>
          <a:ext cx="8128000" cy="2984208"/>
        </a:xfrm>
        <a:prstGeom prst="trapezoid">
          <a:avLst>
            <a:gd name="adj" fmla="val 7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0" kern="1200" dirty="0"/>
            <a:t>일반 사용자</a:t>
          </a:r>
        </a:p>
      </dsp:txBody>
      <dsp:txXfrm>
        <a:off x="1422399" y="2434458"/>
        <a:ext cx="5283200" cy="298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1E5E-6B83-48CE-87F4-BDB1482CC128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858E5-ABDF-43D0-83D1-28899ACC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7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858E5-ABDF-43D0-83D1-28899ACC22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0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79E-C85A-79A5-E23C-C95DDDEC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691B8-F0BC-2A31-3E42-143933D5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719CF-62B4-B00D-2CA0-C7FC143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4DE6-DDCA-F885-883D-DF7E424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5D6DD-2255-2AF0-B459-ADBC561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35E9-A000-03CD-451F-5B050166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9314A-2988-51DA-F2D1-80EB20A7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86D1-819E-E804-3C02-9C3BB7E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502C-8DEE-C5E8-21E6-06154F1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E4252-2326-750A-D9B6-D90A885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758A2-B73F-376A-CD8C-09CB6B7A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FE13C-5142-DB18-F823-A83C85F6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448BC-12C9-7FDF-8748-6F58B1C1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B5661-BB72-D1FE-E9F9-E7612959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E461-16E2-5096-A38A-381D18C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D699-3AD8-ACCB-BF24-7920E6D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58BC-EC67-D648-CB52-04A26525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06834-F60D-420B-8971-60D3941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62A75-9599-2CC1-11A6-E6B58A9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69F17-8402-09B4-6FBC-85D86C8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D2173-BC0D-3483-FD93-EBC2811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A4B84-BD2C-650A-29D5-4979273B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FED2-BB6E-0E12-EDAF-90C81745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EBA3-0301-7DD1-B2E5-2787E8F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710C-68C3-2BE4-ACB8-A18CC01B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775E-E5DE-B5CE-E2B0-088D2C9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5670D-6EF0-F0F2-C472-AF4949C3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61E8E-002E-0191-EA70-13664FE1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9DBEA-046B-0E91-70EC-047935F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434B9-D109-4278-A5CA-9DAD0098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3969-9624-3C3C-5AB7-452E7F79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F750-00F4-1DCA-E24C-4863895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C7B15-50D9-849B-BAB9-1C7BC17F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3B63-0D6C-44DE-3E75-1D3ADE62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35807-0C19-CE12-1DF0-033D07EB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53D3-1DC9-A620-D641-5C6B43EBF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C0B10-4FE4-80BD-BCA8-AC36E51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36FE5-94CC-C10E-09D7-C3AD107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5D431-22A4-2889-8609-1A7EDBC6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4CB0-9ACC-3A9C-B600-00F72AE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9A61A-BBDB-EAB5-4AE0-FAC861D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FDF58-F4A4-5BBF-52AE-9C38C8B9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C76D-D508-4F4E-663F-163E2CD5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B3909-0FC3-1081-BCD5-2DC347C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8E612-D982-C332-C097-23D5F6F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8DBD5-51B9-8103-5453-ED0AD3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38D7-BDF6-A4AC-D872-94AE262B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B33EA-4FF4-64B5-E035-5BB58746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DEFD0-E720-ACA2-F544-86900115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FD94-7CF8-B00C-BB2A-64A235EF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F5755-55C3-3507-221D-7CD5EE6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6294C-D08C-ED51-0BD1-CE16E2B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A798-941C-08C9-5D9E-45B36AA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5A02B-791B-D118-A006-764093C3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018C3-C92A-2B08-C4AC-0869399E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2AAC3-AF70-F975-9099-DA37DD3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8A364-F43C-547C-DE77-E7EC7128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D7E01-9A87-077F-DB2B-6F6C63D1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F6B59-AC92-148F-A12D-265C534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984F9-DDF2-35C0-F996-832EE048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871-76B2-D981-93CA-11CB9A31E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6FC7-77FA-4C93-9E1A-1E9D9417BEE4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964C-44AC-18CA-1BA8-E69CDD55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73D56-CF13-4143-820B-EDE1342F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9874-769E-FD9B-9496-185D8262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1" y="980387"/>
            <a:ext cx="11783504" cy="322715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학과 커뮤니티 웹사이트 및 </a:t>
            </a:r>
            <a:br>
              <a:rPr lang="en-US" altLang="ko-KR" dirty="0"/>
            </a:br>
            <a:r>
              <a:rPr lang="ko-KR" altLang="en-US" dirty="0"/>
              <a:t>모바일 앱 개발</a:t>
            </a:r>
            <a:br>
              <a:rPr lang="en-US" altLang="ko-KR" dirty="0"/>
            </a:br>
            <a:r>
              <a:rPr lang="ko-KR" altLang="en-US" dirty="0"/>
              <a:t>시스템 개념도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43193-7B08-B16A-0F05-4753613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621"/>
            <a:ext cx="9144000" cy="1655762"/>
          </a:xfrm>
        </p:spPr>
        <p:txBody>
          <a:bodyPr/>
          <a:lstStyle/>
          <a:p>
            <a:r>
              <a:rPr lang="ko-KR" altLang="en-US" dirty="0"/>
              <a:t>담당자 </a:t>
            </a:r>
            <a:r>
              <a:rPr lang="en-US" altLang="ko-KR" dirty="0"/>
              <a:t>puzzdev1015</a:t>
            </a:r>
          </a:p>
          <a:p>
            <a:r>
              <a:rPr lang="en-US" altLang="ko-KR" dirty="0"/>
              <a:t>v0.3.2</a:t>
            </a:r>
          </a:p>
          <a:p>
            <a:r>
              <a:rPr lang="en-US" altLang="ko-KR"/>
              <a:t>2023-02-08 20:15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A193-B1CA-2AD6-A3CC-43E7BC350510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09188" cy="52790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전체 개발 순서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EE4E555-6A97-2854-D082-054BF5B97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131215"/>
              </p:ext>
            </p:extLst>
          </p:nvPr>
        </p:nvGraphicFramePr>
        <p:xfrm>
          <a:off x="1135406" y="1178351"/>
          <a:ext cx="9921188" cy="281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3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ADEE6E-36CD-AAB5-BF32-343407A35487}"/>
              </a:ext>
            </a:extLst>
          </p:cNvPr>
          <p:cNvGrpSpPr/>
          <p:nvPr/>
        </p:nvGrpSpPr>
        <p:grpSpPr>
          <a:xfrm>
            <a:off x="113122" y="584462"/>
            <a:ext cx="876693" cy="4240291"/>
            <a:chOff x="103694" y="0"/>
            <a:chExt cx="876693" cy="42402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03694" y="0"/>
              <a:ext cx="876693" cy="4240291"/>
              <a:chOff x="103694" y="0"/>
              <a:chExt cx="1743959" cy="424029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9253E8E-62B4-1A7F-E78E-DEFCBCBAB248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B218EF0-3034-8A59-3E01-9F96ED9D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B490E-E7CB-B512-FDA9-068215E7CCD9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20D80F-E5F8-9EA9-2ED6-FF77AADB3B62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5153F45-E4BD-9E7E-3594-74D411A3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B30FAA-02D5-3325-64C5-C59AD282119E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250243D-3EE4-C84D-2093-496164DA6C2E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8BDE187-EF73-FAA9-CC8D-B85F85DE3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D212C-F34F-F647-E7E7-E843E6A4AB4A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E8164C-62C1-AD30-5505-3E3ABCF24EEC}"/>
              </a:ext>
            </a:extLst>
          </p:cNvPr>
          <p:cNvGrpSpPr/>
          <p:nvPr/>
        </p:nvGrpSpPr>
        <p:grpSpPr>
          <a:xfrm>
            <a:off x="11051355" y="584462"/>
            <a:ext cx="1027523" cy="5629258"/>
            <a:chOff x="11051355" y="116275"/>
            <a:chExt cx="1027523" cy="562925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21B65D2-5917-3227-1DA6-6F30EDD988D7}"/>
                </a:ext>
              </a:extLst>
            </p:cNvPr>
            <p:cNvGrpSpPr/>
            <p:nvPr/>
          </p:nvGrpSpPr>
          <p:grpSpPr>
            <a:xfrm>
              <a:off x="11051355" y="116275"/>
              <a:ext cx="1027523" cy="5629258"/>
              <a:chOff x="103694" y="0"/>
              <a:chExt cx="1743959" cy="562925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F6E563-3EF4-C9BA-8F84-0E6B2E66759B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5054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00BBA79-0A2F-8300-0D84-5B86672F79F2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일반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DA1F450-7790-1113-F61A-09F7DEA5FCC4}"/>
                </a:ext>
              </a:extLst>
            </p:cNvPr>
            <p:cNvGrpSpPr/>
            <p:nvPr/>
          </p:nvGrpSpPr>
          <p:grpSpPr>
            <a:xfrm>
              <a:off x="11133247" y="822045"/>
              <a:ext cx="863738" cy="2538330"/>
              <a:chOff x="2567620" y="705770"/>
              <a:chExt cx="863738" cy="253833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B6F975F-DF79-8703-E3A7-5B2B60E929BC}"/>
                  </a:ext>
                </a:extLst>
              </p:cNvPr>
              <p:cNvGrpSpPr/>
              <p:nvPr/>
            </p:nvGrpSpPr>
            <p:grpSpPr>
              <a:xfrm>
                <a:off x="2567620" y="705770"/>
                <a:ext cx="863738" cy="2538330"/>
                <a:chOff x="103694" y="0"/>
                <a:chExt cx="1743959" cy="279101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2715DA6-4DF6-D1C7-3FE7-7356E25ACC79}"/>
                    </a:ext>
                  </a:extLst>
                </p:cNvPr>
                <p:cNvSpPr/>
                <p:nvPr/>
              </p:nvSpPr>
              <p:spPr>
                <a:xfrm>
                  <a:off x="103694" y="575032"/>
                  <a:ext cx="1743959" cy="22159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2A54146-DE95-FB5F-AD5B-DBED9DEA3813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79CBA1C-0386-6A81-CBD0-164E7E1C5BE9}"/>
                  </a:ext>
                </a:extLst>
              </p:cNvPr>
              <p:cNvGrpSpPr/>
              <p:nvPr/>
            </p:nvGrpSpPr>
            <p:grpSpPr>
              <a:xfrm>
                <a:off x="2640654" y="1316850"/>
                <a:ext cx="720000" cy="1002448"/>
                <a:chOff x="6348220" y="911495"/>
                <a:chExt cx="720000" cy="100244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00A1E5D-643C-965B-8B7C-34424B003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220" y="911495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CEAB4F-AF2C-2C95-5840-A74CE4212AEC}"/>
                    </a:ext>
                  </a:extLst>
                </p:cNvPr>
                <p:cNvSpPr txBox="1"/>
                <p:nvPr/>
              </p:nvSpPr>
              <p:spPr>
                <a:xfrm>
                  <a:off x="6348220" y="163694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재학생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B59FED2-D066-1AF9-0EAD-248E0A7326BB}"/>
                  </a:ext>
                </a:extLst>
              </p:cNvPr>
              <p:cNvGrpSpPr/>
              <p:nvPr/>
            </p:nvGrpSpPr>
            <p:grpSpPr>
              <a:xfrm>
                <a:off x="2640654" y="2344038"/>
                <a:ext cx="720000" cy="825624"/>
                <a:chOff x="9909675" y="3803389"/>
                <a:chExt cx="720000" cy="825624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A14C1A7D-31FC-786C-0793-48F6BBAE2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9675" y="380338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69B263-A4C1-EE31-46CD-45C1574842E4}"/>
                    </a:ext>
                  </a:extLst>
                </p:cNvPr>
                <p:cNvSpPr txBox="1"/>
                <p:nvPr/>
              </p:nvSpPr>
              <p:spPr>
                <a:xfrm>
                  <a:off x="9909675" y="435201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졸업생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544573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649231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202838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통합 시스템 개념도</a:t>
            </a:r>
          </a:p>
        </p:txBody>
      </p:sp>
    </p:spTree>
    <p:extLst>
      <p:ext uri="{BB962C8B-B14F-4D97-AF65-F5344CB8AC3E}">
        <p14:creationId xmlns:p14="http://schemas.microsoft.com/office/powerpoint/2010/main" val="18835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9A20-1893-B240-40F4-12D14FAF2DE6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6E5E937-257E-8E7B-EDAE-216887E6B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720088"/>
              </p:ext>
            </p:extLst>
          </p:nvPr>
        </p:nvGraphicFramePr>
        <p:xfrm>
          <a:off x="2031999" y="191765"/>
          <a:ext cx="88842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2081F30-B9DE-3670-2D3C-D041F88B9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348048"/>
              </p:ext>
            </p:extLst>
          </p:nvPr>
        </p:nvGraphicFramePr>
        <p:xfrm>
          <a:off x="94269" y="4402318"/>
          <a:ext cx="11048214" cy="206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6364BDF6-38C3-64A9-E6E0-773DE016BBB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523348" cy="52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디자인 확장 순서</a:t>
            </a:r>
          </a:p>
        </p:txBody>
      </p:sp>
    </p:spTree>
    <p:extLst>
      <p:ext uri="{BB962C8B-B14F-4D97-AF65-F5344CB8AC3E}">
        <p14:creationId xmlns:p14="http://schemas.microsoft.com/office/powerpoint/2010/main" val="39822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A193-B1CA-2AD6-A3CC-43E7BC350510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53525" cy="52790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사용자 권한 상하관계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95841AC-A094-ECBF-B0BE-C0B7ECAD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274286"/>
              </p:ext>
            </p:extLst>
          </p:nvPr>
        </p:nvGraphicFramePr>
        <p:xfrm>
          <a:off x="19691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D4319E9-B968-AD71-5E30-DC51B9E336B6}"/>
              </a:ext>
            </a:extLst>
          </p:cNvPr>
          <p:cNvSpPr/>
          <p:nvPr/>
        </p:nvSpPr>
        <p:spPr>
          <a:xfrm>
            <a:off x="8324915" y="3139126"/>
            <a:ext cx="663019" cy="299920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828B4735-778E-A5AD-89E2-A076043F6F67}"/>
              </a:ext>
            </a:extLst>
          </p:cNvPr>
          <p:cNvSpPr/>
          <p:nvPr/>
        </p:nvSpPr>
        <p:spPr>
          <a:xfrm>
            <a:off x="8324915" y="719666"/>
            <a:ext cx="663019" cy="241946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09CACA-116A-95ED-0F8D-B7C16353915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41542" y="3139126"/>
            <a:ext cx="588337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122C33-970A-E746-1AEC-7CC3DB366EDD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>
            <a:off x="4260915" y="719666"/>
            <a:ext cx="4064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A0C625-FE70-AD40-9C56-EA62803FFA2A}"/>
              </a:ext>
            </a:extLst>
          </p:cNvPr>
          <p:cNvSpPr txBox="1"/>
          <p:nvPr/>
        </p:nvSpPr>
        <p:spPr>
          <a:xfrm>
            <a:off x="9172279" y="1744730"/>
            <a:ext cx="2822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관리자</a:t>
            </a:r>
            <a:endParaRPr lang="en-US" altLang="ko-KR" sz="3000" b="1" dirty="0"/>
          </a:p>
          <a:p>
            <a:r>
              <a:rPr lang="ko-KR" altLang="en-US" dirty="0"/>
              <a:t> 하위 계층에 대해</a:t>
            </a:r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와 </a:t>
            </a:r>
            <a:r>
              <a:rPr lang="en-US" altLang="ko-KR" dirty="0"/>
              <a:t>Punish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1D42A-94FA-6299-3C79-022BDE1806FA}"/>
              </a:ext>
            </a:extLst>
          </p:cNvPr>
          <p:cNvSpPr txBox="1"/>
          <p:nvPr/>
        </p:nvSpPr>
        <p:spPr>
          <a:xfrm>
            <a:off x="9172280" y="4454063"/>
            <a:ext cx="2441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일반 사용자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2B566-BBD5-5117-0F95-6B2B25AB0099}"/>
              </a:ext>
            </a:extLst>
          </p:cNvPr>
          <p:cNvSpPr txBox="1"/>
          <p:nvPr/>
        </p:nvSpPr>
        <p:spPr>
          <a:xfrm>
            <a:off x="56559" y="531130"/>
            <a:ext cx="3629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기본 규칙</a:t>
            </a:r>
            <a:endParaRPr lang="en-US" altLang="ko-KR" sz="3000" b="1" dirty="0"/>
          </a:p>
          <a:p>
            <a:r>
              <a:rPr lang="en-US" altLang="ko-KR" dirty="0"/>
              <a:t> </a:t>
            </a:r>
            <a:r>
              <a:rPr lang="ko-KR" altLang="en-US" dirty="0"/>
              <a:t>글 수정</a:t>
            </a:r>
            <a:r>
              <a:rPr lang="en-US" altLang="ko-KR" dirty="0"/>
              <a:t>(Update)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수정 권한은 글을 작성</a:t>
            </a:r>
            <a:r>
              <a:rPr lang="en-US" altLang="ko-KR" dirty="0"/>
              <a:t>(Create)</a:t>
            </a:r>
            <a:r>
              <a:rPr lang="ko-KR" altLang="en-US" dirty="0"/>
              <a:t>한 작성자 본인만</a:t>
            </a:r>
            <a:r>
              <a:rPr lang="en-US" altLang="ko-KR" dirty="0"/>
              <a:t>(private)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81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21B65D2-5917-3227-1DA6-6F30EDD988D7}"/>
              </a:ext>
            </a:extLst>
          </p:cNvPr>
          <p:cNvGrpSpPr/>
          <p:nvPr/>
        </p:nvGrpSpPr>
        <p:grpSpPr>
          <a:xfrm>
            <a:off x="116225" y="867341"/>
            <a:ext cx="886943" cy="5296663"/>
            <a:chOff x="103694" y="297556"/>
            <a:chExt cx="1743959" cy="52966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BF6E563-3EF4-C9BA-8F84-0E6B2E66759B}"/>
                </a:ext>
              </a:extLst>
            </p:cNvPr>
            <p:cNvSpPr/>
            <p:nvPr/>
          </p:nvSpPr>
          <p:spPr>
            <a:xfrm>
              <a:off x="103694" y="575037"/>
              <a:ext cx="1743959" cy="5019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0BBA79-0A2F-8300-0D84-5B86672F79F2}"/>
                </a:ext>
              </a:extLst>
            </p:cNvPr>
            <p:cNvSpPr/>
            <p:nvPr/>
          </p:nvSpPr>
          <p:spPr>
            <a:xfrm>
              <a:off x="103694" y="297556"/>
              <a:ext cx="1743959" cy="2869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6F975F-DF79-8703-E3A7-5B2B60E929BC}"/>
              </a:ext>
            </a:extLst>
          </p:cNvPr>
          <p:cNvGrpSpPr/>
          <p:nvPr/>
        </p:nvGrpSpPr>
        <p:grpSpPr>
          <a:xfrm>
            <a:off x="198117" y="1209159"/>
            <a:ext cx="721083" cy="1525425"/>
            <a:chOff x="103694" y="357205"/>
            <a:chExt cx="1743959" cy="170873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715DA6-4DF6-D1C7-3FE7-7356E25ACC79}"/>
                </a:ext>
              </a:extLst>
            </p:cNvPr>
            <p:cNvSpPr/>
            <p:nvPr/>
          </p:nvSpPr>
          <p:spPr>
            <a:xfrm>
              <a:off x="103694" y="575033"/>
              <a:ext cx="1743959" cy="1490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A54146-DE95-FB5F-AD5B-DBED9DEA3813}"/>
                </a:ext>
              </a:extLst>
            </p:cNvPr>
            <p:cNvSpPr/>
            <p:nvPr/>
          </p:nvSpPr>
          <p:spPr>
            <a:xfrm>
              <a:off x="103694" y="357205"/>
              <a:ext cx="1743959" cy="227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학생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9CBA1C-0386-6A81-CBD0-164E7E1C5BE9}"/>
              </a:ext>
            </a:extLst>
          </p:cNvPr>
          <p:cNvGrpSpPr/>
          <p:nvPr/>
        </p:nvGrpSpPr>
        <p:grpSpPr>
          <a:xfrm>
            <a:off x="271151" y="1447933"/>
            <a:ext cx="576000" cy="749323"/>
            <a:chOff x="6348220" y="911495"/>
            <a:chExt cx="576000" cy="7493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00A1E5D-643C-965B-8B7C-34424B00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220" y="911495"/>
              <a:ext cx="540000" cy="54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CEAB4F-AF2C-2C95-5840-A74CE4212AEC}"/>
                </a:ext>
              </a:extLst>
            </p:cNvPr>
            <p:cNvSpPr txBox="1"/>
            <p:nvPr/>
          </p:nvSpPr>
          <p:spPr>
            <a:xfrm>
              <a:off x="6348220" y="1414597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재학생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59FED2-D066-1AF9-0EAD-248E0A7326BB}"/>
              </a:ext>
            </a:extLst>
          </p:cNvPr>
          <p:cNvGrpSpPr/>
          <p:nvPr/>
        </p:nvGrpSpPr>
        <p:grpSpPr>
          <a:xfrm>
            <a:off x="271151" y="2120962"/>
            <a:ext cx="576000" cy="613622"/>
            <a:chOff x="9909675" y="3803389"/>
            <a:chExt cx="576000" cy="61362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14C1A7D-31FC-786C-0793-48F6BBAE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675" y="3803389"/>
              <a:ext cx="540000" cy="54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69B263-A4C1-EE31-46CD-45C1574842E4}"/>
                </a:ext>
              </a:extLst>
            </p:cNvPr>
            <p:cNvSpPr txBox="1"/>
            <p:nvPr/>
          </p:nvSpPr>
          <p:spPr>
            <a:xfrm>
              <a:off x="9909675" y="4170790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졸업생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F770211-9A56-5769-FD92-75988C17DACA}"/>
              </a:ext>
            </a:extLst>
          </p:cNvPr>
          <p:cNvGrpSpPr/>
          <p:nvPr/>
        </p:nvGrpSpPr>
        <p:grpSpPr>
          <a:xfrm>
            <a:off x="269986" y="2761145"/>
            <a:ext cx="576000" cy="755791"/>
            <a:chOff x="3026127" y="2837314"/>
            <a:chExt cx="576000" cy="7557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E2ED9D7-F86D-E3D2-38D8-47A36C89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128" y="2837314"/>
              <a:ext cx="540000" cy="54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012111-DA65-41C5-C031-636B3A705C91}"/>
                </a:ext>
              </a:extLst>
            </p:cNvPr>
            <p:cNvSpPr txBox="1"/>
            <p:nvPr/>
          </p:nvSpPr>
          <p:spPr>
            <a:xfrm>
              <a:off x="3026127" y="3346884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교수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BAF6C1-FD16-0ACB-ACE5-BC6965D706E1}"/>
              </a:ext>
            </a:extLst>
          </p:cNvPr>
          <p:cNvGrpSpPr/>
          <p:nvPr/>
        </p:nvGrpSpPr>
        <p:grpSpPr>
          <a:xfrm>
            <a:off x="269986" y="3514690"/>
            <a:ext cx="576000" cy="724300"/>
            <a:chOff x="10344346" y="1502790"/>
            <a:chExt cx="576000" cy="7243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CD2C03E-4440-8C14-449D-3C5214B4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346" y="1502790"/>
              <a:ext cx="540000" cy="54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6C96BF-41AE-FE5F-FBD0-EC5801B9D8C7}"/>
                </a:ext>
              </a:extLst>
            </p:cNvPr>
            <p:cNvSpPr txBox="1"/>
            <p:nvPr/>
          </p:nvSpPr>
          <p:spPr>
            <a:xfrm>
              <a:off x="10344346" y="1980869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조교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35439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EB276A-EC3F-C8DC-8FCD-00420C8F285B}"/>
              </a:ext>
            </a:extLst>
          </p:cNvPr>
          <p:cNvGrpSpPr/>
          <p:nvPr/>
        </p:nvGrpSpPr>
        <p:grpSpPr>
          <a:xfrm>
            <a:off x="175855" y="4228228"/>
            <a:ext cx="728619" cy="1824637"/>
            <a:chOff x="175855" y="3935971"/>
            <a:chExt cx="728619" cy="1824637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75855" y="3935971"/>
              <a:ext cx="728619" cy="1820093"/>
              <a:chOff x="103694" y="377779"/>
              <a:chExt cx="1743959" cy="1820093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16228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377779"/>
                <a:ext cx="1743959" cy="2066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256206" y="4142974"/>
              <a:ext cx="576000" cy="734344"/>
              <a:chOff x="7291199" y="4352014"/>
              <a:chExt cx="576000" cy="734344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4840137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운영자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256206" y="4858315"/>
              <a:ext cx="576000" cy="902293"/>
              <a:chOff x="5016000" y="1993871"/>
              <a:chExt cx="576000" cy="902293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1993871"/>
                <a:ext cx="540000" cy="54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2496054"/>
                <a:ext cx="57600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게시판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관리자</a:t>
                </a:r>
              </a:p>
            </p:txBody>
          </p:sp>
        </p:grpSp>
      </p:grp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79C0A1E7-D642-B207-C868-A64904C6B2F9}"/>
              </a:ext>
            </a:extLst>
          </p:cNvPr>
          <p:cNvSpPr/>
          <p:nvPr/>
        </p:nvSpPr>
        <p:spPr>
          <a:xfrm>
            <a:off x="1003168" y="3230387"/>
            <a:ext cx="739454" cy="5068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화살표: 오른쪽 138">
            <a:extLst>
              <a:ext uri="{FF2B5EF4-FFF2-40B4-BE49-F238E27FC236}">
                <a16:creationId xmlns:a16="http://schemas.microsoft.com/office/drawing/2014/main" id="{D74C6067-537E-BC6A-5431-40653D41EF37}"/>
              </a:ext>
            </a:extLst>
          </p:cNvPr>
          <p:cNvSpPr/>
          <p:nvPr/>
        </p:nvSpPr>
        <p:spPr>
          <a:xfrm>
            <a:off x="1003168" y="4765970"/>
            <a:ext cx="739454" cy="5068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A0813216-BF49-DC31-FFEF-95601C984C2E}"/>
              </a:ext>
            </a:extLst>
          </p:cNvPr>
          <p:cNvSpPr/>
          <p:nvPr/>
        </p:nvSpPr>
        <p:spPr>
          <a:xfrm>
            <a:off x="2985722" y="3230387"/>
            <a:ext cx="739454" cy="5068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화살표: 오른쪽 146">
            <a:extLst>
              <a:ext uri="{FF2B5EF4-FFF2-40B4-BE49-F238E27FC236}">
                <a16:creationId xmlns:a16="http://schemas.microsoft.com/office/drawing/2014/main" id="{2A11B15F-1A5E-EC27-A9DD-3104F1C371C8}"/>
              </a:ext>
            </a:extLst>
          </p:cNvPr>
          <p:cNvSpPr/>
          <p:nvPr/>
        </p:nvSpPr>
        <p:spPr>
          <a:xfrm>
            <a:off x="2985722" y="1606127"/>
            <a:ext cx="739454" cy="5068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F0468216-A537-05AC-BFAA-4A72CF2BBCB3}"/>
              </a:ext>
            </a:extLst>
          </p:cNvPr>
          <p:cNvSpPr/>
          <p:nvPr/>
        </p:nvSpPr>
        <p:spPr>
          <a:xfrm>
            <a:off x="1003168" y="1606127"/>
            <a:ext cx="739454" cy="5068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9304C8A-4D5A-C2B3-AE7E-79A0BEAB9D92}"/>
              </a:ext>
            </a:extLst>
          </p:cNvPr>
          <p:cNvGrpSpPr/>
          <p:nvPr/>
        </p:nvGrpSpPr>
        <p:grpSpPr>
          <a:xfrm>
            <a:off x="1765058" y="940808"/>
            <a:ext cx="8661884" cy="5304781"/>
            <a:chOff x="1595097" y="1077073"/>
            <a:chExt cx="8661884" cy="530478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F8F79D4-FABC-14FA-CE9F-2E537CFB1A9A}"/>
                </a:ext>
              </a:extLst>
            </p:cNvPr>
            <p:cNvGrpSpPr/>
            <p:nvPr/>
          </p:nvGrpSpPr>
          <p:grpSpPr>
            <a:xfrm>
              <a:off x="1595097" y="1468703"/>
              <a:ext cx="1215186" cy="4521521"/>
              <a:chOff x="2321324" y="2172903"/>
              <a:chExt cx="1215186" cy="4521521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066F7B53-5B4B-D855-D4D2-FD440D168EF6}"/>
                  </a:ext>
                </a:extLst>
              </p:cNvPr>
              <p:cNvGrpSpPr/>
              <p:nvPr/>
            </p:nvGrpSpPr>
            <p:grpSpPr>
              <a:xfrm>
                <a:off x="2321324" y="2172903"/>
                <a:ext cx="1215186" cy="4521521"/>
                <a:chOff x="103694" y="199330"/>
                <a:chExt cx="531499" cy="4521521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4BC4F99-5F95-B9A5-0BA4-65073587E41F}"/>
                    </a:ext>
                  </a:extLst>
                </p:cNvPr>
                <p:cNvSpPr/>
                <p:nvPr/>
              </p:nvSpPr>
              <p:spPr>
                <a:xfrm>
                  <a:off x="103694" y="575036"/>
                  <a:ext cx="531499" cy="41458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9EC0A542-2CE9-A812-526C-3FCFD217A43F}"/>
                    </a:ext>
                  </a:extLst>
                </p:cNvPr>
                <p:cNvSpPr/>
                <p:nvPr/>
              </p:nvSpPr>
              <p:spPr>
                <a:xfrm>
                  <a:off x="103694" y="199330"/>
                  <a:ext cx="531499" cy="38513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초기 화면</a:t>
                  </a:r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C8DB35F-B96D-62C0-3596-DC27466CFF13}"/>
                  </a:ext>
                </a:extLst>
              </p:cNvPr>
              <p:cNvSpPr/>
              <p:nvPr/>
            </p:nvSpPr>
            <p:spPr>
              <a:xfrm>
                <a:off x="2377699" y="4145661"/>
                <a:ext cx="1080000" cy="43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회원 정보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1AB1315-AEAF-DFA5-EA91-AC5414360E75}"/>
                  </a:ext>
                </a:extLst>
              </p:cNvPr>
              <p:cNvSpPr/>
              <p:nvPr/>
            </p:nvSpPr>
            <p:spPr>
              <a:xfrm>
                <a:off x="2377699" y="2625234"/>
                <a:ext cx="1080000" cy="43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메인 메뉴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4CDE812-C9E2-FB02-0219-E67915AA6729}"/>
                  </a:ext>
                </a:extLst>
              </p:cNvPr>
              <p:cNvSpPr/>
              <p:nvPr/>
            </p:nvSpPr>
            <p:spPr>
              <a:xfrm>
                <a:off x="2377699" y="4652470"/>
                <a:ext cx="1080000" cy="43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그룹 현황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1DAE7EA-5AB1-FEBF-3049-2181E244F8F1}"/>
                  </a:ext>
                </a:extLst>
              </p:cNvPr>
              <p:cNvSpPr/>
              <p:nvPr/>
            </p:nvSpPr>
            <p:spPr>
              <a:xfrm>
                <a:off x="2377699" y="3132043"/>
                <a:ext cx="1080000" cy="43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알림 정보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AE6DD21-F55E-ED34-C122-A45622201734}"/>
                  </a:ext>
                </a:extLst>
              </p:cNvPr>
              <p:cNvSpPr/>
              <p:nvPr/>
            </p:nvSpPr>
            <p:spPr>
              <a:xfrm>
                <a:off x="2377699" y="5159279"/>
                <a:ext cx="1080000" cy="43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일정 현황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C5AD144-3D05-3763-0759-740A85F8E9F1}"/>
                  </a:ext>
                </a:extLst>
              </p:cNvPr>
              <p:cNvSpPr/>
              <p:nvPr/>
            </p:nvSpPr>
            <p:spPr>
              <a:xfrm>
                <a:off x="2377699" y="5666089"/>
                <a:ext cx="1080000" cy="43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게시판 목록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7F65CE5-EE66-1BD3-64F1-B592F73F9760}"/>
                  </a:ext>
                </a:extLst>
              </p:cNvPr>
              <p:cNvSpPr/>
              <p:nvPr/>
            </p:nvSpPr>
            <p:spPr>
              <a:xfrm>
                <a:off x="2377699" y="3638852"/>
                <a:ext cx="1080000" cy="43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통합 검색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1DDA0AA6-AAE8-2F29-875E-71E083513FA9}"/>
                  </a:ext>
                </a:extLst>
              </p:cNvPr>
              <p:cNvSpPr/>
              <p:nvPr/>
            </p:nvSpPr>
            <p:spPr>
              <a:xfrm>
                <a:off x="2377699" y="6172899"/>
                <a:ext cx="1080000" cy="43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로그인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DE74E7A-DCB3-9659-A82D-B9BF68300A60}"/>
                </a:ext>
              </a:extLst>
            </p:cNvPr>
            <p:cNvGrpSpPr/>
            <p:nvPr/>
          </p:nvGrpSpPr>
          <p:grpSpPr>
            <a:xfrm>
              <a:off x="3560693" y="1077073"/>
              <a:ext cx="6696288" cy="5304781"/>
              <a:chOff x="3560693" y="1077073"/>
              <a:chExt cx="6696288" cy="5304781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2BC53AF0-C9ED-5F44-8222-21EF2E40B118}"/>
                  </a:ext>
                </a:extLst>
              </p:cNvPr>
              <p:cNvGrpSpPr/>
              <p:nvPr/>
            </p:nvGrpSpPr>
            <p:grpSpPr>
              <a:xfrm>
                <a:off x="4665341" y="5303218"/>
                <a:ext cx="4486992" cy="1078636"/>
                <a:chOff x="1630837" y="2022523"/>
                <a:chExt cx="4486992" cy="1078636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585A9285-669D-72C6-75E2-7701211DE2DB}"/>
                    </a:ext>
                  </a:extLst>
                </p:cNvPr>
                <p:cNvGrpSpPr/>
                <p:nvPr/>
              </p:nvGrpSpPr>
              <p:grpSpPr>
                <a:xfrm>
                  <a:off x="1630837" y="2022523"/>
                  <a:ext cx="4486992" cy="1078636"/>
                  <a:chOff x="103694" y="199332"/>
                  <a:chExt cx="1048476" cy="1078636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26108B12-51FB-0EAE-57B1-9F75BC9328FC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6"/>
                    <a:ext cx="1048476" cy="7029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6E2388AD-4764-8AFE-8D8D-FE54D7874767}"/>
                      </a:ext>
                    </a:extLst>
                  </p:cNvPr>
                  <p:cNvSpPr/>
                  <p:nvPr/>
                </p:nvSpPr>
                <p:spPr>
                  <a:xfrm>
                    <a:off x="103694" y="199332"/>
                    <a:ext cx="1048476" cy="38513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tx1"/>
                        </a:solidFill>
                      </a:rPr>
                      <a:t>DB</a:t>
                    </a:r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3D3340E-2C42-BFC4-0D12-B0939555BCCF}"/>
                    </a:ext>
                  </a:extLst>
                </p:cNvPr>
                <p:cNvSpPr/>
                <p:nvPr/>
              </p:nvSpPr>
              <p:spPr>
                <a:xfrm>
                  <a:off x="1724524" y="2504321"/>
                  <a:ext cx="1342416" cy="515253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사용자 </a:t>
                  </a:r>
                  <a:r>
                    <a:rPr lang="en-US" altLang="ko-KR" sz="1000" dirty="0">
                      <a:solidFill>
                        <a:sysClr val="windowText" lastClr="000000"/>
                      </a:solidFill>
                    </a:rPr>
                    <a:t>DB</a:t>
                  </a:r>
                  <a:endParaRPr lang="ko-KR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81E8580A-5C62-F08B-AA81-6DAC72526DD7}"/>
                    </a:ext>
                  </a:extLst>
                </p:cNvPr>
                <p:cNvSpPr/>
                <p:nvPr/>
              </p:nvSpPr>
              <p:spPr>
                <a:xfrm>
                  <a:off x="4687170" y="2504321"/>
                  <a:ext cx="1342416" cy="515253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게시판 </a:t>
                  </a:r>
                  <a:r>
                    <a:rPr lang="en-US" altLang="ko-KR" sz="1000" dirty="0">
                      <a:solidFill>
                        <a:sysClr val="windowText" lastClr="000000"/>
                      </a:solidFill>
                    </a:rPr>
                    <a:t>DB</a:t>
                  </a:r>
                  <a:endParaRPr lang="ko-KR" altLang="en-US" sz="1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B678CE3F-46B1-DFC0-FC1F-B79D127AEFDB}"/>
                    </a:ext>
                  </a:extLst>
                </p:cNvPr>
                <p:cNvSpPr/>
                <p:nvPr/>
              </p:nvSpPr>
              <p:spPr>
                <a:xfrm>
                  <a:off x="3205847" y="2504321"/>
                  <a:ext cx="1342416" cy="515253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권한 </a:t>
                  </a:r>
                  <a:r>
                    <a:rPr lang="en-US" altLang="ko-KR" sz="1000" dirty="0">
                      <a:solidFill>
                        <a:sysClr val="windowText" lastClr="000000"/>
                      </a:solidFill>
                    </a:rPr>
                    <a:t>DB</a:t>
                  </a:r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BF37C6FC-08E5-F74B-BCAE-F06F6F185C7E}"/>
                  </a:ext>
                </a:extLst>
              </p:cNvPr>
              <p:cNvGrpSpPr/>
              <p:nvPr/>
            </p:nvGrpSpPr>
            <p:grpSpPr>
              <a:xfrm>
                <a:off x="3560693" y="1077073"/>
                <a:ext cx="6696288" cy="3723093"/>
                <a:chOff x="2758798" y="1578504"/>
                <a:chExt cx="6696288" cy="3723093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E2F82581-4165-9A97-2D03-B80B484947A5}"/>
                    </a:ext>
                  </a:extLst>
                </p:cNvPr>
                <p:cNvGrpSpPr/>
                <p:nvPr/>
              </p:nvGrpSpPr>
              <p:grpSpPr>
                <a:xfrm>
                  <a:off x="2758798" y="1578504"/>
                  <a:ext cx="6696288" cy="3723093"/>
                  <a:chOff x="-2166188" y="199330"/>
                  <a:chExt cx="2928827" cy="3723093"/>
                </a:xfrm>
              </p:grpSpPr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F3CA33D6-9B35-ABD6-7A9E-4DA8C7C95C87}"/>
                      </a:ext>
                    </a:extLst>
                  </p:cNvPr>
                  <p:cNvSpPr/>
                  <p:nvPr/>
                </p:nvSpPr>
                <p:spPr>
                  <a:xfrm>
                    <a:off x="-2166188" y="575036"/>
                    <a:ext cx="2928827" cy="334738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7E3440BF-9F37-44D6-68B6-3F0D97A104FF}"/>
                      </a:ext>
                    </a:extLst>
                  </p:cNvPr>
                  <p:cNvSpPr/>
                  <p:nvPr/>
                </p:nvSpPr>
                <p:spPr>
                  <a:xfrm>
                    <a:off x="-2166188" y="199330"/>
                    <a:ext cx="2928827" cy="38513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tx1"/>
                        </a:solidFill>
                      </a:rPr>
                      <a:t>커뮤니티 사이트</a:t>
                    </a:r>
                  </a:p>
                </p:txBody>
              </p:sp>
            </p:grp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0FB19397-2702-F796-2702-CED9B930BFC3}"/>
                    </a:ext>
                  </a:extLst>
                </p:cNvPr>
                <p:cNvGrpSpPr/>
                <p:nvPr/>
              </p:nvGrpSpPr>
              <p:grpSpPr>
                <a:xfrm>
                  <a:off x="2913866" y="3695540"/>
                  <a:ext cx="1215186" cy="1491603"/>
                  <a:chOff x="4308874" y="3135003"/>
                  <a:chExt cx="1215186" cy="1491603"/>
                </a:xfrm>
              </p:grpSpPr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01E370B5-7646-EB53-9A3B-A2415D039E9E}"/>
                      </a:ext>
                    </a:extLst>
                  </p:cNvPr>
                  <p:cNvGrpSpPr/>
                  <p:nvPr/>
                </p:nvGrpSpPr>
                <p:grpSpPr>
                  <a:xfrm>
                    <a:off x="4308874" y="3135003"/>
                    <a:ext cx="1215186" cy="1491603"/>
                    <a:chOff x="-1735791" y="194728"/>
                    <a:chExt cx="1657850" cy="1688608"/>
                  </a:xfrm>
                </p:grpSpPr>
                <p:sp>
                  <p:nvSpPr>
                    <p:cNvPr id="105" name="직사각형 104">
                      <a:extLst>
                        <a:ext uri="{FF2B5EF4-FFF2-40B4-BE49-F238E27FC236}">
                          <a16:creationId xmlns:a16="http://schemas.microsoft.com/office/drawing/2014/main" id="{63D706EB-991B-5D9E-80E2-C8B2ADB605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575037"/>
                      <a:ext cx="1657850" cy="130829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6" name="직사각형 105">
                      <a:extLst>
                        <a:ext uri="{FF2B5EF4-FFF2-40B4-BE49-F238E27FC236}">
                          <a16:creationId xmlns:a16="http://schemas.microsoft.com/office/drawing/2014/main" id="{FDA614DD-6616-DBBF-4390-83A9E1927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194728"/>
                      <a:ext cx="1657850" cy="38973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p:txBody>
                </p:sp>
              </p:grp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9B095DBD-0A40-5814-513F-BCD84C6D1050}"/>
                      </a:ext>
                    </a:extLst>
                  </p:cNvPr>
                  <p:cNvSpPr/>
                  <p:nvPr/>
                </p:nvSpPr>
                <p:spPr>
                  <a:xfrm>
                    <a:off x="4385704" y="3587938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게시판 관리</a:t>
                    </a: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0A20B0FF-7E14-B07C-D0F6-2696AAE911DC}"/>
                      </a:ext>
                    </a:extLst>
                  </p:cNvPr>
                  <p:cNvSpPr/>
                  <p:nvPr/>
                </p:nvSpPr>
                <p:spPr>
                  <a:xfrm>
                    <a:off x="4385704" y="41010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게시물 관리</a:t>
                    </a:r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5FE010EA-75D4-F4FB-771F-9EE603ABDDF3}"/>
                    </a:ext>
                  </a:extLst>
                </p:cNvPr>
                <p:cNvGrpSpPr/>
                <p:nvPr/>
              </p:nvGrpSpPr>
              <p:grpSpPr>
                <a:xfrm>
                  <a:off x="2904629" y="2090103"/>
                  <a:ext cx="1215186" cy="1491603"/>
                  <a:chOff x="4308874" y="3135003"/>
                  <a:chExt cx="1215186" cy="1491603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4FEFAEA3-45B9-A3C4-6298-9537799A4698}"/>
                      </a:ext>
                    </a:extLst>
                  </p:cNvPr>
                  <p:cNvGrpSpPr/>
                  <p:nvPr/>
                </p:nvGrpSpPr>
                <p:grpSpPr>
                  <a:xfrm>
                    <a:off x="4308874" y="3135003"/>
                    <a:ext cx="1215186" cy="1491603"/>
                    <a:chOff x="-1735791" y="194728"/>
                    <a:chExt cx="1657850" cy="1688608"/>
                  </a:xfrm>
                </p:grpSpPr>
                <p:sp>
                  <p:nvSpPr>
                    <p:cNvPr id="14" name="직사각형 13">
                      <a:extLst>
                        <a:ext uri="{FF2B5EF4-FFF2-40B4-BE49-F238E27FC236}">
                          <a16:creationId xmlns:a16="http://schemas.microsoft.com/office/drawing/2014/main" id="{56825F74-08B9-E176-4D97-EC0AD3F52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575037"/>
                      <a:ext cx="1657850" cy="130829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CAB62991-7B9A-5C5A-A5DB-BFBC612D3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194728"/>
                      <a:ext cx="1657850" cy="38973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 메뉴</a:t>
                      </a:r>
                    </a:p>
                  </p:txBody>
                </p:sp>
              </p:grp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8FF10818-7FEF-B33B-55B3-329B31EFBD0C}"/>
                      </a:ext>
                    </a:extLst>
                  </p:cNvPr>
                  <p:cNvSpPr/>
                  <p:nvPr/>
                </p:nvSpPr>
                <p:spPr>
                  <a:xfrm>
                    <a:off x="4385704" y="3587938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서비스 이동</a:t>
                    </a: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566BAE17-6E4B-C683-829B-4154444EB98F}"/>
                      </a:ext>
                    </a:extLst>
                  </p:cNvPr>
                  <p:cNvSpPr/>
                  <p:nvPr/>
                </p:nvSpPr>
                <p:spPr>
                  <a:xfrm>
                    <a:off x="4385704" y="41010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커뮤니티</a:t>
                    </a:r>
                    <a:endParaRPr lang="en-US" altLang="ko-KR" sz="1000" dirty="0">
                      <a:solidFill>
                        <a:sysClr val="windowText" lastClr="000000"/>
                      </a:solidFill>
                    </a:endParaRPr>
                  </a:p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뷰 변경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A2EC38D3-8F0D-EEC5-1F90-B527CE20163E}"/>
                    </a:ext>
                  </a:extLst>
                </p:cNvPr>
                <p:cNvGrpSpPr/>
                <p:nvPr/>
              </p:nvGrpSpPr>
              <p:grpSpPr>
                <a:xfrm>
                  <a:off x="6771785" y="2090103"/>
                  <a:ext cx="1215186" cy="1491603"/>
                  <a:chOff x="4308874" y="3135003"/>
                  <a:chExt cx="1215186" cy="1491603"/>
                </a:xfrm>
              </p:grpSpPr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625B39CC-F427-D2D2-30FC-A7F6764B8C5E}"/>
                      </a:ext>
                    </a:extLst>
                  </p:cNvPr>
                  <p:cNvGrpSpPr/>
                  <p:nvPr/>
                </p:nvGrpSpPr>
                <p:grpSpPr>
                  <a:xfrm>
                    <a:off x="4308874" y="3135003"/>
                    <a:ext cx="1215186" cy="1491603"/>
                    <a:chOff x="-1735791" y="194728"/>
                    <a:chExt cx="1657850" cy="1688608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18F056E-6D05-14E3-841A-B7BE004731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575037"/>
                      <a:ext cx="1657850" cy="130829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" name="직사각형 25">
                      <a:extLst>
                        <a:ext uri="{FF2B5EF4-FFF2-40B4-BE49-F238E27FC236}">
                          <a16:creationId xmlns:a16="http://schemas.microsoft.com/office/drawing/2014/main" id="{5C332B98-E7FD-80E6-78B8-5F5B20FF0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194728"/>
                      <a:ext cx="1657850" cy="38973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회원 정보</a:t>
                      </a:r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376CA61C-D656-9963-434E-2DC2EE65B290}"/>
                      </a:ext>
                    </a:extLst>
                  </p:cNvPr>
                  <p:cNvSpPr/>
                  <p:nvPr/>
                </p:nvSpPr>
                <p:spPr>
                  <a:xfrm>
                    <a:off x="4385704" y="3587938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개인 정보 관리</a:t>
                    </a: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CBC43C9B-99D7-4F38-50FE-1D13E4C1EA6B}"/>
                      </a:ext>
                    </a:extLst>
                  </p:cNvPr>
                  <p:cNvSpPr/>
                  <p:nvPr/>
                </p:nvSpPr>
                <p:spPr>
                  <a:xfrm>
                    <a:off x="4385704" y="41010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그룹 정보 관리</a:t>
                    </a:r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09A37288-91BB-E9E5-7EA5-8C2E655192B6}"/>
                    </a:ext>
                  </a:extLst>
                </p:cNvPr>
                <p:cNvGrpSpPr/>
                <p:nvPr/>
              </p:nvGrpSpPr>
              <p:grpSpPr>
                <a:xfrm>
                  <a:off x="5482733" y="3695540"/>
                  <a:ext cx="1215186" cy="1491603"/>
                  <a:chOff x="4308874" y="3135003"/>
                  <a:chExt cx="1215186" cy="1491603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9CDAABC7-BD29-0A8C-02E6-3205855FFB14}"/>
                      </a:ext>
                    </a:extLst>
                  </p:cNvPr>
                  <p:cNvGrpSpPr/>
                  <p:nvPr/>
                </p:nvGrpSpPr>
                <p:grpSpPr>
                  <a:xfrm>
                    <a:off x="4308874" y="3135003"/>
                    <a:ext cx="1215186" cy="1491603"/>
                    <a:chOff x="-1735791" y="194728"/>
                    <a:chExt cx="1657850" cy="1688608"/>
                  </a:xfrm>
                </p:grpSpPr>
                <p:sp>
                  <p:nvSpPr>
                    <p:cNvPr id="48" name="직사각형 47">
                      <a:extLst>
                        <a:ext uri="{FF2B5EF4-FFF2-40B4-BE49-F238E27FC236}">
                          <a16:creationId xmlns:a16="http://schemas.microsoft.com/office/drawing/2014/main" id="{60DF3DA3-FF00-5EEA-BA59-98E10BE41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575037"/>
                      <a:ext cx="1657850" cy="130829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직사각형 50">
                      <a:extLst>
                        <a:ext uri="{FF2B5EF4-FFF2-40B4-BE49-F238E27FC236}">
                          <a16:creationId xmlns:a16="http://schemas.microsoft.com/office/drawing/2014/main" id="{84E52204-86D7-A043-E9F9-BA5398DF1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194728"/>
                      <a:ext cx="1657850" cy="38973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환경 설정</a:t>
                      </a:r>
                    </a:p>
                  </p:txBody>
                </p:sp>
              </p:grp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D3ED8688-5036-9E84-33ED-552895BBE377}"/>
                      </a:ext>
                    </a:extLst>
                  </p:cNvPr>
                  <p:cNvSpPr/>
                  <p:nvPr/>
                </p:nvSpPr>
                <p:spPr>
                  <a:xfrm>
                    <a:off x="4385704" y="3587938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개인 설정</a:t>
                    </a:r>
                  </a:p>
                </p:txBody>
              </p:sp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9256B804-26B4-8DBE-4922-DB6E665CCE86}"/>
                      </a:ext>
                    </a:extLst>
                  </p:cNvPr>
                  <p:cNvSpPr/>
                  <p:nvPr/>
                </p:nvSpPr>
                <p:spPr>
                  <a:xfrm>
                    <a:off x="4385704" y="41010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그룹 설정</a:t>
                    </a: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FAFD0221-D003-B947-670A-2A3C652A37AE}"/>
                    </a:ext>
                  </a:extLst>
                </p:cNvPr>
                <p:cNvGrpSpPr/>
                <p:nvPr/>
              </p:nvGrpSpPr>
              <p:grpSpPr>
                <a:xfrm>
                  <a:off x="4193681" y="3695540"/>
                  <a:ext cx="1215186" cy="1491603"/>
                  <a:chOff x="4308874" y="3135003"/>
                  <a:chExt cx="1215186" cy="1491603"/>
                </a:xfrm>
              </p:grpSpPr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7D23BBF5-9A76-DAA2-2A5B-967087A59DDD}"/>
                      </a:ext>
                    </a:extLst>
                  </p:cNvPr>
                  <p:cNvGrpSpPr/>
                  <p:nvPr/>
                </p:nvGrpSpPr>
                <p:grpSpPr>
                  <a:xfrm>
                    <a:off x="4308874" y="3135003"/>
                    <a:ext cx="1215186" cy="1491603"/>
                    <a:chOff x="-1735791" y="194728"/>
                    <a:chExt cx="1657850" cy="1688608"/>
                  </a:xfrm>
                </p:grpSpPr>
                <p:sp>
                  <p:nvSpPr>
                    <p:cNvPr id="77" name="직사각형 76">
                      <a:extLst>
                        <a:ext uri="{FF2B5EF4-FFF2-40B4-BE49-F238E27FC236}">
                          <a16:creationId xmlns:a16="http://schemas.microsoft.com/office/drawing/2014/main" id="{BBC5D8AA-4C96-91A6-509F-2DC781A9D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575037"/>
                      <a:ext cx="1657850" cy="130829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직사각형 77">
                      <a:extLst>
                        <a:ext uri="{FF2B5EF4-FFF2-40B4-BE49-F238E27FC236}">
                          <a16:creationId xmlns:a16="http://schemas.microsoft.com/office/drawing/2014/main" id="{80BA72A6-86E0-C162-B5B1-EAFAF27551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194728"/>
                      <a:ext cx="1657850" cy="38973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일정 관리</a:t>
                      </a:r>
                    </a:p>
                  </p:txBody>
                </p:sp>
              </p:grpSp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66AF11DA-8960-8164-3933-1D8F8608EF74}"/>
                      </a:ext>
                    </a:extLst>
                  </p:cNvPr>
                  <p:cNvSpPr/>
                  <p:nvPr/>
                </p:nvSpPr>
                <p:spPr>
                  <a:xfrm>
                    <a:off x="4385704" y="3587938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일정 등록</a:t>
                    </a:r>
                  </a:p>
                </p:txBody>
              </p:sp>
              <p:sp>
                <p:nvSpPr>
                  <p:cNvPr id="73" name="직사각형 72">
                    <a:extLst>
                      <a:ext uri="{FF2B5EF4-FFF2-40B4-BE49-F238E27FC236}">
                        <a16:creationId xmlns:a16="http://schemas.microsoft.com/office/drawing/2014/main" id="{D32A7420-FAD4-9E0C-483D-203798FFAC69}"/>
                      </a:ext>
                    </a:extLst>
                  </p:cNvPr>
                  <p:cNvSpPr/>
                  <p:nvPr/>
                </p:nvSpPr>
                <p:spPr>
                  <a:xfrm>
                    <a:off x="4385704" y="41010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일</a:t>
                    </a:r>
                    <a:r>
                      <a:rPr lang="en-US" altLang="ko-KR" sz="1000" dirty="0">
                        <a:solidFill>
                          <a:sysClr val="windowText" lastClr="000000"/>
                        </a:solidFill>
                      </a:rPr>
                      <a:t>/</a:t>
                    </a:r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주</a:t>
                    </a:r>
                    <a:r>
                      <a:rPr lang="en-US" altLang="ko-KR" sz="1000" dirty="0">
                        <a:solidFill>
                          <a:sysClr val="windowText" lastClr="000000"/>
                        </a:solidFill>
                      </a:rPr>
                      <a:t>/</a:t>
                    </a:r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월</a:t>
                    </a:r>
                    <a:endParaRPr lang="en-US" altLang="ko-KR" sz="1000" dirty="0">
                      <a:solidFill>
                        <a:sysClr val="windowText" lastClr="000000"/>
                      </a:solidFill>
                    </a:endParaRPr>
                  </a:p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일정 관리</a:t>
                    </a:r>
                  </a:p>
                </p:txBody>
              </p:sp>
            </p:grp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A4221E2C-5774-EFA0-8B28-58514714CA61}"/>
                    </a:ext>
                  </a:extLst>
                </p:cNvPr>
                <p:cNvGrpSpPr/>
                <p:nvPr/>
              </p:nvGrpSpPr>
              <p:grpSpPr>
                <a:xfrm>
                  <a:off x="8060835" y="2090103"/>
                  <a:ext cx="1215186" cy="1491603"/>
                  <a:chOff x="4308874" y="3135003"/>
                  <a:chExt cx="1215186" cy="1491603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D88ACF20-6ED0-71F3-102B-6AB097D27C8E}"/>
                      </a:ext>
                    </a:extLst>
                  </p:cNvPr>
                  <p:cNvGrpSpPr/>
                  <p:nvPr/>
                </p:nvGrpSpPr>
                <p:grpSpPr>
                  <a:xfrm>
                    <a:off x="4308874" y="3135003"/>
                    <a:ext cx="1215186" cy="1491603"/>
                    <a:chOff x="-1735791" y="194728"/>
                    <a:chExt cx="1657850" cy="1688608"/>
                  </a:xfrm>
                </p:grpSpPr>
                <p:sp>
                  <p:nvSpPr>
                    <p:cNvPr id="86" name="직사각형 85">
                      <a:extLst>
                        <a:ext uri="{FF2B5EF4-FFF2-40B4-BE49-F238E27FC236}">
                          <a16:creationId xmlns:a16="http://schemas.microsoft.com/office/drawing/2014/main" id="{48E1419B-8E4D-D218-A844-8982996B4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575037"/>
                      <a:ext cx="1657850" cy="130829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7" name="직사각형 86">
                      <a:extLst>
                        <a:ext uri="{FF2B5EF4-FFF2-40B4-BE49-F238E27FC236}">
                          <a16:creationId xmlns:a16="http://schemas.microsoft.com/office/drawing/2014/main" id="{CA356AC2-97CB-32F0-5BEF-FD65F19DE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194728"/>
                      <a:ext cx="1657850" cy="38973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그룹 관리</a:t>
                      </a:r>
                    </a:p>
                  </p:txBody>
                </p:sp>
              </p:grp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AD769FED-3E0C-C9D3-0397-BBE784FA0C25}"/>
                      </a:ext>
                    </a:extLst>
                  </p:cNvPr>
                  <p:cNvSpPr/>
                  <p:nvPr/>
                </p:nvSpPr>
                <p:spPr>
                  <a:xfrm>
                    <a:off x="4385704" y="3587938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 err="1">
                        <a:solidFill>
                          <a:sysClr val="windowText" lastClr="000000"/>
                        </a:solidFill>
                      </a:rPr>
                      <a:t>그룹원</a:t>
                    </a:r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 등록</a:t>
                    </a:r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3A04B950-5429-53D0-7711-7A0389A01665}"/>
                      </a:ext>
                    </a:extLst>
                  </p:cNvPr>
                  <p:cNvSpPr/>
                  <p:nvPr/>
                </p:nvSpPr>
                <p:spPr>
                  <a:xfrm>
                    <a:off x="4385704" y="41010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 err="1">
                        <a:solidFill>
                          <a:sysClr val="windowText" lastClr="000000"/>
                        </a:solidFill>
                      </a:rPr>
                      <a:t>그룹원</a:t>
                    </a:r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 관리</a:t>
                    </a:r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06E319CD-6347-3966-3996-34A08002A630}"/>
                    </a:ext>
                  </a:extLst>
                </p:cNvPr>
                <p:cNvGrpSpPr/>
                <p:nvPr/>
              </p:nvGrpSpPr>
              <p:grpSpPr>
                <a:xfrm>
                  <a:off x="5482733" y="2090103"/>
                  <a:ext cx="1215186" cy="1491603"/>
                  <a:chOff x="4308874" y="3135003"/>
                  <a:chExt cx="1215186" cy="1491603"/>
                </a:xfrm>
              </p:grpSpPr>
              <p:grpSp>
                <p:nvGrpSpPr>
                  <p:cNvPr id="89" name="그룹 88">
                    <a:extLst>
                      <a:ext uri="{FF2B5EF4-FFF2-40B4-BE49-F238E27FC236}">
                        <a16:creationId xmlns:a16="http://schemas.microsoft.com/office/drawing/2014/main" id="{D73CBC43-B042-179D-A459-E8C3D72BA5B6}"/>
                      </a:ext>
                    </a:extLst>
                  </p:cNvPr>
                  <p:cNvGrpSpPr/>
                  <p:nvPr/>
                </p:nvGrpSpPr>
                <p:grpSpPr>
                  <a:xfrm>
                    <a:off x="4308874" y="3135003"/>
                    <a:ext cx="1215186" cy="1491603"/>
                    <a:chOff x="-1735791" y="194728"/>
                    <a:chExt cx="1657850" cy="1688608"/>
                  </a:xfrm>
                </p:grpSpPr>
                <p:sp>
                  <p:nvSpPr>
                    <p:cNvPr id="92" name="직사각형 91">
                      <a:extLst>
                        <a:ext uri="{FF2B5EF4-FFF2-40B4-BE49-F238E27FC236}">
                          <a16:creationId xmlns:a16="http://schemas.microsoft.com/office/drawing/2014/main" id="{EF3A27D2-713F-94CE-88A2-C4A6E3B9E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575037"/>
                      <a:ext cx="1657850" cy="130829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3" name="직사각형 92">
                      <a:extLst>
                        <a:ext uri="{FF2B5EF4-FFF2-40B4-BE49-F238E27FC236}">
                          <a16:creationId xmlns:a16="http://schemas.microsoft.com/office/drawing/2014/main" id="{2B3EA089-8862-9342-18BC-7BF8DAB19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194728"/>
                      <a:ext cx="1657850" cy="38973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통합 검색</a:t>
                      </a:r>
                    </a:p>
                  </p:txBody>
                </p:sp>
              </p:grp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F130ED90-CB08-9DD4-5EE2-09758E29D8C3}"/>
                      </a:ext>
                    </a:extLst>
                  </p:cNvPr>
                  <p:cNvSpPr/>
                  <p:nvPr/>
                </p:nvSpPr>
                <p:spPr>
                  <a:xfrm>
                    <a:off x="4385704" y="3587938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게시물 검색</a:t>
                    </a: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7C9BC44-22AA-2217-8797-037FE512703F}"/>
                      </a:ext>
                    </a:extLst>
                  </p:cNvPr>
                  <p:cNvSpPr/>
                  <p:nvPr/>
                </p:nvSpPr>
                <p:spPr>
                  <a:xfrm>
                    <a:off x="4385704" y="41010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사용자 검색</a:t>
                    </a:r>
                  </a:p>
                </p:txBody>
              </p:sp>
            </p:grpSp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D016ABF1-9A8D-C059-25EE-B3E21D9D6E57}"/>
                    </a:ext>
                  </a:extLst>
                </p:cNvPr>
                <p:cNvGrpSpPr/>
                <p:nvPr/>
              </p:nvGrpSpPr>
              <p:grpSpPr>
                <a:xfrm>
                  <a:off x="4193681" y="2090103"/>
                  <a:ext cx="1215186" cy="1491603"/>
                  <a:chOff x="4308874" y="3135003"/>
                  <a:chExt cx="1215186" cy="1491603"/>
                </a:xfrm>
              </p:grpSpPr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C9560C48-49D2-09AB-2747-2E2D33B1B5C6}"/>
                      </a:ext>
                    </a:extLst>
                  </p:cNvPr>
                  <p:cNvGrpSpPr/>
                  <p:nvPr/>
                </p:nvGrpSpPr>
                <p:grpSpPr>
                  <a:xfrm>
                    <a:off x="4308874" y="3135003"/>
                    <a:ext cx="1215186" cy="1491603"/>
                    <a:chOff x="-1735791" y="194728"/>
                    <a:chExt cx="1657850" cy="1688608"/>
                  </a:xfrm>
                </p:grpSpPr>
                <p:sp>
                  <p:nvSpPr>
                    <p:cNvPr id="98" name="직사각형 97">
                      <a:extLst>
                        <a:ext uri="{FF2B5EF4-FFF2-40B4-BE49-F238E27FC236}">
                          <a16:creationId xmlns:a16="http://schemas.microsoft.com/office/drawing/2014/main" id="{B97257AD-9D15-CBDE-A443-15BA5AF19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575037"/>
                      <a:ext cx="1657850" cy="130829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직사각형 98">
                      <a:extLst>
                        <a:ext uri="{FF2B5EF4-FFF2-40B4-BE49-F238E27FC236}">
                          <a16:creationId xmlns:a16="http://schemas.microsoft.com/office/drawing/2014/main" id="{FC0C91CE-4A38-2E50-EED5-0A138B425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194728"/>
                      <a:ext cx="1657850" cy="38973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알림 정보</a:t>
                      </a:r>
                    </a:p>
                  </p:txBody>
                </p:sp>
              </p:grpSp>
              <p:sp>
                <p:nvSpPr>
                  <p:cNvPr id="96" name="직사각형 95">
                    <a:extLst>
                      <a:ext uri="{FF2B5EF4-FFF2-40B4-BE49-F238E27FC236}">
                        <a16:creationId xmlns:a16="http://schemas.microsoft.com/office/drawing/2014/main" id="{C520A523-45A2-8759-01B4-F9AA73C23AD1}"/>
                      </a:ext>
                    </a:extLst>
                  </p:cNvPr>
                  <p:cNvSpPr/>
                  <p:nvPr/>
                </p:nvSpPr>
                <p:spPr>
                  <a:xfrm>
                    <a:off x="4385704" y="3587938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최신 정보</a:t>
                    </a:r>
                  </a:p>
                </p:txBody>
              </p:sp>
              <p:sp>
                <p:nvSpPr>
                  <p:cNvPr id="97" name="직사각형 96">
                    <a:extLst>
                      <a:ext uri="{FF2B5EF4-FFF2-40B4-BE49-F238E27FC236}">
                        <a16:creationId xmlns:a16="http://schemas.microsoft.com/office/drawing/2014/main" id="{3745312F-6222-3F1D-6D2E-782C94FF00AA}"/>
                      </a:ext>
                    </a:extLst>
                  </p:cNvPr>
                  <p:cNvSpPr/>
                  <p:nvPr/>
                </p:nvSpPr>
                <p:spPr>
                  <a:xfrm>
                    <a:off x="4385704" y="41010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읽은 정보</a:t>
                    </a:r>
                  </a:p>
                </p:txBody>
              </p:sp>
            </p:grpSp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041E27DD-856F-7C23-0B1B-9A8E36A4C70A}"/>
                    </a:ext>
                  </a:extLst>
                </p:cNvPr>
                <p:cNvGrpSpPr/>
                <p:nvPr/>
              </p:nvGrpSpPr>
              <p:grpSpPr>
                <a:xfrm>
                  <a:off x="6771785" y="3695540"/>
                  <a:ext cx="1215186" cy="1491603"/>
                  <a:chOff x="4308874" y="3135003"/>
                  <a:chExt cx="1215186" cy="1491603"/>
                </a:xfrm>
              </p:grpSpPr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0DC7FAA1-5BD2-7373-BB5A-6202A0631209}"/>
                      </a:ext>
                    </a:extLst>
                  </p:cNvPr>
                  <p:cNvGrpSpPr/>
                  <p:nvPr/>
                </p:nvGrpSpPr>
                <p:grpSpPr>
                  <a:xfrm>
                    <a:off x="4308874" y="3135003"/>
                    <a:ext cx="1215186" cy="1491603"/>
                    <a:chOff x="-1735791" y="194728"/>
                    <a:chExt cx="1657850" cy="1688608"/>
                  </a:xfrm>
                </p:grpSpPr>
                <p:sp>
                  <p:nvSpPr>
                    <p:cNvPr id="109" name="직사각형 108">
                      <a:extLst>
                        <a:ext uri="{FF2B5EF4-FFF2-40B4-BE49-F238E27FC236}">
                          <a16:creationId xmlns:a16="http://schemas.microsoft.com/office/drawing/2014/main" id="{C5A3860F-E884-276D-BCD0-C784B5162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575037"/>
                      <a:ext cx="1657850" cy="130829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" name="직사각형 109">
                      <a:extLst>
                        <a:ext uri="{FF2B5EF4-FFF2-40B4-BE49-F238E27FC236}">
                          <a16:creationId xmlns:a16="http://schemas.microsoft.com/office/drawing/2014/main" id="{24A73256-E0DD-D003-9E63-A3CACCECE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735791" y="194728"/>
                      <a:ext cx="1657850" cy="38973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p:txBody>
                </p:sp>
              </p:grpSp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81179C95-39B8-6C8F-2E56-4D871AC6BD16}"/>
                      </a:ext>
                    </a:extLst>
                  </p:cNvPr>
                  <p:cNvSpPr/>
                  <p:nvPr/>
                </p:nvSpPr>
                <p:spPr>
                  <a:xfrm>
                    <a:off x="4385704" y="3587938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사용자 인증</a:t>
                    </a:r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C58397FD-3B7B-4432-5A4A-66C775A77490}"/>
                      </a:ext>
                    </a:extLst>
                  </p:cNvPr>
                  <p:cNvSpPr/>
                  <p:nvPr/>
                </p:nvSpPr>
                <p:spPr>
                  <a:xfrm>
                    <a:off x="4385704" y="41010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회원 가입</a:t>
                    </a:r>
                  </a:p>
                </p:txBody>
              </p:sp>
            </p:grpSp>
          </p:grpSp>
        </p:grpSp>
      </p:grpSp>
      <p:sp>
        <p:nvSpPr>
          <p:cNvPr id="148" name="화살표: 위쪽/아래쪽 147">
            <a:extLst>
              <a:ext uri="{FF2B5EF4-FFF2-40B4-BE49-F238E27FC236}">
                <a16:creationId xmlns:a16="http://schemas.microsoft.com/office/drawing/2014/main" id="{AA66F771-CB31-78B9-BA00-5659E3ED2D89}"/>
              </a:ext>
            </a:extLst>
          </p:cNvPr>
          <p:cNvSpPr/>
          <p:nvPr/>
        </p:nvSpPr>
        <p:spPr>
          <a:xfrm>
            <a:off x="6863852" y="4663902"/>
            <a:ext cx="396659" cy="50305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21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3F5E80E-38C5-C234-F03E-3D0A489D712C}"/>
              </a:ext>
            </a:extLst>
          </p:cNvPr>
          <p:cNvSpPr/>
          <p:nvPr/>
        </p:nvSpPr>
        <p:spPr>
          <a:xfrm>
            <a:off x="1219201" y="424205"/>
            <a:ext cx="9453467" cy="6363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68DE971-569F-A961-EADC-3BFD62B27A11}"/>
              </a:ext>
            </a:extLst>
          </p:cNvPr>
          <p:cNvSpPr/>
          <p:nvPr/>
        </p:nvSpPr>
        <p:spPr>
          <a:xfrm>
            <a:off x="56562" y="2407653"/>
            <a:ext cx="5481076" cy="4379645"/>
          </a:xfrm>
          <a:prstGeom prst="corner">
            <a:avLst>
              <a:gd name="adj1" fmla="val 73008"/>
              <a:gd name="adj2" fmla="val 2638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3973609E-CFEA-C562-D066-889FB5D4E9CD}"/>
              </a:ext>
            </a:extLst>
          </p:cNvPr>
          <p:cNvGrpSpPr/>
          <p:nvPr/>
        </p:nvGrpSpPr>
        <p:grpSpPr>
          <a:xfrm>
            <a:off x="11051355" y="475350"/>
            <a:ext cx="1027523" cy="5394360"/>
            <a:chOff x="11051355" y="523073"/>
            <a:chExt cx="1027523" cy="539436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0560BCE-A79E-FD2C-8515-ACE0B570585E}"/>
                </a:ext>
              </a:extLst>
            </p:cNvPr>
            <p:cNvGrpSpPr/>
            <p:nvPr/>
          </p:nvGrpSpPr>
          <p:grpSpPr>
            <a:xfrm>
              <a:off x="11051355" y="523073"/>
              <a:ext cx="1027523" cy="5394360"/>
              <a:chOff x="11051355" y="584462"/>
              <a:chExt cx="1027523" cy="539436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21B65D2-5917-3227-1DA6-6F30EDD988D7}"/>
                  </a:ext>
                </a:extLst>
              </p:cNvPr>
              <p:cNvGrpSpPr/>
              <p:nvPr/>
            </p:nvGrpSpPr>
            <p:grpSpPr>
              <a:xfrm>
                <a:off x="11051355" y="584462"/>
                <a:ext cx="1027523" cy="5394360"/>
                <a:chOff x="103694" y="0"/>
                <a:chExt cx="1743959" cy="539436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BF6E563-3EF4-C9BA-8F84-0E6B2E66759B}"/>
                    </a:ext>
                  </a:extLst>
                </p:cNvPr>
                <p:cNvSpPr/>
                <p:nvPr/>
              </p:nvSpPr>
              <p:spPr>
                <a:xfrm>
                  <a:off x="103694" y="575036"/>
                  <a:ext cx="1743959" cy="48193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700BBA79-0A2F-8300-0D84-5B86672F79F2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일반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사용자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DA1F450-7790-1113-F61A-09F7DEA5FCC4}"/>
                  </a:ext>
                </a:extLst>
              </p:cNvPr>
              <p:cNvGrpSpPr/>
              <p:nvPr/>
            </p:nvGrpSpPr>
            <p:grpSpPr>
              <a:xfrm>
                <a:off x="11133247" y="1276583"/>
                <a:ext cx="863738" cy="2381022"/>
                <a:chOff x="2567620" y="863078"/>
                <a:chExt cx="863738" cy="238102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B6F975F-DF79-8703-E3A7-5B2B60E929BC}"/>
                    </a:ext>
                  </a:extLst>
                </p:cNvPr>
                <p:cNvGrpSpPr/>
                <p:nvPr/>
              </p:nvGrpSpPr>
              <p:grpSpPr>
                <a:xfrm>
                  <a:off x="2567620" y="863078"/>
                  <a:ext cx="863738" cy="2381022"/>
                  <a:chOff x="103694" y="172968"/>
                  <a:chExt cx="1743959" cy="2618046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F2715DA6-4DF6-D1C7-3FE7-7356E25ACC79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2"/>
                    <a:ext cx="1743959" cy="221598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2A54146-DE95-FB5F-AD5B-DBED9DEA3813}"/>
                      </a:ext>
                    </a:extLst>
                  </p:cNvPr>
                  <p:cNvSpPr/>
                  <p:nvPr/>
                </p:nvSpPr>
                <p:spPr>
                  <a:xfrm>
                    <a:off x="103694" y="172968"/>
                    <a:ext cx="1743959" cy="41149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학생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79CBA1C-0386-6A81-CBD0-164E7E1C5BE9}"/>
                    </a:ext>
                  </a:extLst>
                </p:cNvPr>
                <p:cNvGrpSpPr/>
                <p:nvPr/>
              </p:nvGrpSpPr>
              <p:grpSpPr>
                <a:xfrm>
                  <a:off x="2640654" y="1316850"/>
                  <a:ext cx="720000" cy="1002448"/>
                  <a:chOff x="6348220" y="911495"/>
                  <a:chExt cx="720000" cy="100244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800A1E5D-643C-965B-8B7C-34424B003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8220" y="911495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CEAB4F-AF2C-2C95-5840-A74CE4212A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220" y="163694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재학생</a:t>
                    </a:r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DB59FED2-D066-1AF9-0EAD-248E0A7326BB}"/>
                    </a:ext>
                  </a:extLst>
                </p:cNvPr>
                <p:cNvGrpSpPr/>
                <p:nvPr/>
              </p:nvGrpSpPr>
              <p:grpSpPr>
                <a:xfrm>
                  <a:off x="2640654" y="2344038"/>
                  <a:ext cx="720000" cy="825624"/>
                  <a:chOff x="9909675" y="3803389"/>
                  <a:chExt cx="720000" cy="825624"/>
                </a:xfrm>
              </p:grpSpPr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14C1A7D-31FC-786C-0793-48F6BBAE2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675" y="3803389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69B263-A4C1-EE31-46CD-45C1574842E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9675" y="435201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졸업생</a:t>
                    </a:r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804580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909238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098232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88E29D-8E37-6692-6F66-46BCD66C7792}"/>
              </a:ext>
            </a:extLst>
          </p:cNvPr>
          <p:cNvGrpSpPr/>
          <p:nvPr/>
        </p:nvGrpSpPr>
        <p:grpSpPr>
          <a:xfrm>
            <a:off x="113122" y="2626142"/>
            <a:ext cx="876693" cy="4040959"/>
            <a:chOff x="103694" y="199332"/>
            <a:chExt cx="876693" cy="404095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03694" y="199332"/>
              <a:ext cx="876693" cy="4040959"/>
              <a:chOff x="103694" y="199332"/>
              <a:chExt cx="1743959" cy="404095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E576D14-16C5-A45E-42BF-A434A2BAA7A1}"/>
              </a:ext>
            </a:extLst>
          </p:cNvPr>
          <p:cNvGrpSpPr/>
          <p:nvPr/>
        </p:nvGrpSpPr>
        <p:grpSpPr>
          <a:xfrm>
            <a:off x="4438460" y="526838"/>
            <a:ext cx="3315079" cy="1033897"/>
            <a:chOff x="3873661" y="1701637"/>
            <a:chExt cx="3315079" cy="103389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3873661" y="1701637"/>
              <a:ext cx="3315079" cy="1033897"/>
              <a:chOff x="103694" y="194728"/>
              <a:chExt cx="1743959" cy="103389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653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3928193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5019880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11566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2BD4508-8045-AE32-2DF8-40F6F7960BFD}"/>
              </a:ext>
            </a:extLst>
          </p:cNvPr>
          <p:cNvGrpSpPr/>
          <p:nvPr/>
        </p:nvGrpSpPr>
        <p:grpSpPr>
          <a:xfrm>
            <a:off x="8249137" y="3921938"/>
            <a:ext cx="2279168" cy="2211324"/>
            <a:chOff x="8715624" y="2913471"/>
            <a:chExt cx="2279168" cy="221132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8715624" y="2913471"/>
              <a:ext cx="2279168" cy="2211324"/>
              <a:chOff x="103694" y="194728"/>
              <a:chExt cx="1743959" cy="241999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039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F1798A1-F1A6-F1A3-8993-A4521719F3D9}"/>
                </a:ext>
              </a:extLst>
            </p:cNvPr>
            <p:cNvGrpSpPr/>
            <p:nvPr/>
          </p:nvGrpSpPr>
          <p:grpSpPr>
            <a:xfrm>
              <a:off x="8972882" y="3327699"/>
              <a:ext cx="1842393" cy="506912"/>
              <a:chOff x="8796020" y="3327699"/>
              <a:chExt cx="1842393" cy="506912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01954F5-9809-1903-9454-94CD6CD03C55}"/>
                  </a:ext>
                </a:extLst>
              </p:cNvPr>
              <p:cNvSpPr/>
              <p:nvPr/>
            </p:nvSpPr>
            <p:spPr>
              <a:xfrm>
                <a:off x="8796020" y="3327700"/>
                <a:ext cx="776515" cy="4942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페이지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BA387F3-A52A-8635-F290-AEA513DF2516}"/>
                  </a:ext>
                </a:extLst>
              </p:cNvPr>
              <p:cNvSpPr/>
              <p:nvPr/>
            </p:nvSpPr>
            <p:spPr>
              <a:xfrm>
                <a:off x="9672300" y="3327699"/>
                <a:ext cx="966113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타 서비스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C0526858-0CF0-0CDA-48B3-61B11B498211}"/>
                </a:ext>
              </a:extLst>
            </p:cNvPr>
            <p:cNvGrpSpPr/>
            <p:nvPr/>
          </p:nvGrpSpPr>
          <p:grpSpPr>
            <a:xfrm>
              <a:off x="8797641" y="3981578"/>
              <a:ext cx="2019990" cy="401093"/>
              <a:chOff x="8805748" y="3963507"/>
              <a:chExt cx="2019990" cy="40109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5A5064C-18F7-9CF6-A0DC-7BC778A2A1DB}"/>
                  </a:ext>
                </a:extLst>
              </p:cNvPr>
              <p:cNvSpPr/>
              <p:nvPr/>
            </p:nvSpPr>
            <p:spPr>
              <a:xfrm>
                <a:off x="8805748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통합 검색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87E5AF1-D210-4CA7-CDAD-CE15B21DCB05}"/>
                  </a:ext>
                </a:extLst>
              </p:cNvPr>
              <p:cNvSpPr/>
              <p:nvPr/>
            </p:nvSpPr>
            <p:spPr>
              <a:xfrm>
                <a:off x="9859625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프로필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128FC40-96A0-C4D5-1A5D-C3E2BF3F65D1}"/>
                </a:ext>
              </a:extLst>
            </p:cNvPr>
            <p:cNvGrpSpPr/>
            <p:nvPr/>
          </p:nvGrpSpPr>
          <p:grpSpPr>
            <a:xfrm>
              <a:off x="8807119" y="4524095"/>
              <a:ext cx="2096177" cy="506912"/>
              <a:chOff x="8812908" y="4411416"/>
              <a:chExt cx="2096177" cy="5069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CD3CF01-2741-0DAA-8E72-5BAFEBCABC25}"/>
                  </a:ext>
                </a:extLst>
              </p:cNvPr>
              <p:cNvSpPr/>
              <p:nvPr/>
            </p:nvSpPr>
            <p:spPr>
              <a:xfrm>
                <a:off x="8812908" y="4469855"/>
                <a:ext cx="966114" cy="39003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뷰 선택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A366D61-4642-6767-67E0-914DCB7FE1D5}"/>
                  </a:ext>
                </a:extLst>
              </p:cNvPr>
              <p:cNvSpPr/>
              <p:nvPr/>
            </p:nvSpPr>
            <p:spPr>
              <a:xfrm>
                <a:off x="9855208" y="4411416"/>
                <a:ext cx="1053877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기타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확장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메뉴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6406581-F4CE-56D3-A0C7-C6ADF71E1436}"/>
              </a:ext>
            </a:extLst>
          </p:cNvPr>
          <p:cNvGrpSpPr/>
          <p:nvPr/>
        </p:nvGrpSpPr>
        <p:grpSpPr>
          <a:xfrm>
            <a:off x="5575031" y="3921485"/>
            <a:ext cx="1124183" cy="2422187"/>
            <a:chOff x="6945437" y="3096846"/>
            <a:chExt cx="1124183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6945437" y="3096846"/>
              <a:ext cx="1124183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7023536" y="3549781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7023536" y="4202224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7023536" y="4852190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FB19397-2702-F796-2702-CED9B930BFC3}"/>
              </a:ext>
            </a:extLst>
          </p:cNvPr>
          <p:cNvGrpSpPr/>
          <p:nvPr/>
        </p:nvGrpSpPr>
        <p:grpSpPr>
          <a:xfrm>
            <a:off x="6819928" y="4032704"/>
            <a:ext cx="1278303" cy="2199749"/>
            <a:chOff x="5657196" y="3135003"/>
            <a:chExt cx="1278303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5657196" y="3135003"/>
              <a:ext cx="1278303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5769208" y="3587938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5769208" y="4141787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5769208" y="4711343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1466209" y="3664870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BC53AF0-C9ED-5F44-8222-21EF2E40B118}"/>
              </a:ext>
            </a:extLst>
          </p:cNvPr>
          <p:cNvGrpSpPr/>
          <p:nvPr/>
        </p:nvGrpSpPr>
        <p:grpSpPr>
          <a:xfrm>
            <a:off x="2364330" y="2022523"/>
            <a:ext cx="7463338" cy="1078636"/>
            <a:chOff x="1630837" y="2022523"/>
            <a:chExt cx="7463338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630837" y="2022523"/>
              <a:ext cx="7463338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1724524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4687170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165398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7643626" y="2504321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678CE3F-46B1-DFC0-FC1F-B79D127AEFDB}"/>
                </a:ext>
              </a:extLst>
            </p:cNvPr>
            <p:cNvSpPr/>
            <p:nvPr/>
          </p:nvSpPr>
          <p:spPr>
            <a:xfrm>
              <a:off x="3205847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메인 페이지</a:t>
              </a:r>
            </a:p>
          </p:txBody>
        </p:sp>
      </p:grp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8E236982-93E2-E4A8-EF66-801AFD8C84C9}"/>
              </a:ext>
            </a:extLst>
          </p:cNvPr>
          <p:cNvCxnSpPr>
            <a:stCxn id="68" idx="2"/>
            <a:endCxn id="4" idx="0"/>
          </p:cNvCxnSpPr>
          <p:nvPr/>
        </p:nvCxnSpPr>
        <p:spPr>
          <a:xfrm rot="5400000">
            <a:off x="5865106" y="1791629"/>
            <a:ext cx="46178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D3E67116-8C51-0FED-B47D-3C979BD47421}"/>
              </a:ext>
            </a:extLst>
          </p:cNvPr>
          <p:cNvCxnSpPr>
            <a:stCxn id="66" idx="2"/>
            <a:endCxn id="106" idx="0"/>
          </p:cNvCxnSpPr>
          <p:nvPr/>
        </p:nvCxnSpPr>
        <p:spPr>
          <a:xfrm rot="5400000">
            <a:off x="7008025" y="3470630"/>
            <a:ext cx="1013130" cy="111019"/>
          </a:xfrm>
          <a:prstGeom prst="bentConnector3">
            <a:avLst>
              <a:gd name="adj1" fmla="val 592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86CE07D-2984-4A71-B6C0-149B9DAF03E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289114" y="1822331"/>
            <a:ext cx="902364" cy="329685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71C1F377-E03E-9ACE-2708-392673469DB4}"/>
              </a:ext>
            </a:extLst>
          </p:cNvPr>
          <p:cNvCxnSpPr>
            <a:cxnSpLocks/>
            <a:stCxn id="93" idx="3"/>
            <a:endCxn id="106" idx="0"/>
          </p:cNvCxnSpPr>
          <p:nvPr/>
        </p:nvCxnSpPr>
        <p:spPr>
          <a:xfrm flipH="1" flipV="1">
            <a:off x="7459080" y="4032704"/>
            <a:ext cx="2892064" cy="1157888"/>
          </a:xfrm>
          <a:prstGeom prst="bentConnector4">
            <a:avLst>
              <a:gd name="adj1" fmla="val -8607"/>
              <a:gd name="adj2" fmla="val 1364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10BD6B93-269F-8CA4-4996-EEBCFF60187E}"/>
              </a:ext>
            </a:extLst>
          </p:cNvPr>
          <p:cNvCxnSpPr>
            <a:stCxn id="89" idx="0"/>
            <a:endCxn id="65" idx="2"/>
          </p:cNvCxnSpPr>
          <p:nvPr/>
        </p:nvCxnSpPr>
        <p:spPr>
          <a:xfrm rot="16200000" flipV="1">
            <a:off x="5663542" y="3447904"/>
            <a:ext cx="901911" cy="452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62B718EB-1402-A533-8C7F-FBDD10AA1014}"/>
              </a:ext>
            </a:extLst>
          </p:cNvPr>
          <p:cNvCxnSpPr>
            <a:stCxn id="85" idx="0"/>
            <a:endCxn id="72" idx="2"/>
          </p:cNvCxnSpPr>
          <p:nvPr/>
        </p:nvCxnSpPr>
        <p:spPr>
          <a:xfrm rot="16200000" flipV="1">
            <a:off x="8758031" y="3291248"/>
            <a:ext cx="920986" cy="340394"/>
          </a:xfrm>
          <a:prstGeom prst="bentConnector3">
            <a:avLst>
              <a:gd name="adj1" fmla="val 488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F33690A6-CED4-4AA6-54BF-4DB593992E6F}"/>
              </a:ext>
            </a:extLst>
          </p:cNvPr>
          <p:cNvCxnSpPr>
            <a:stCxn id="85" idx="0"/>
            <a:endCxn id="172" idx="2"/>
          </p:cNvCxnSpPr>
          <p:nvPr/>
        </p:nvCxnSpPr>
        <p:spPr>
          <a:xfrm rot="16200000" flipV="1">
            <a:off x="6548453" y="1081669"/>
            <a:ext cx="902364" cy="47781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824DB05-23FF-20E3-EA7C-AB8EC399AF75}"/>
              </a:ext>
            </a:extLst>
          </p:cNvPr>
          <p:cNvCxnSpPr>
            <a:stCxn id="63" idx="0"/>
            <a:endCxn id="69" idx="1"/>
          </p:cNvCxnSpPr>
          <p:nvPr/>
        </p:nvCxnSpPr>
        <p:spPr>
          <a:xfrm rot="5400000" flipH="1" flipV="1">
            <a:off x="1542746" y="-269571"/>
            <a:ext cx="1904437" cy="3886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6E0E0D1-5F2E-0BE2-A308-83FB1E35BF6C}"/>
              </a:ext>
            </a:extLst>
          </p:cNvPr>
          <p:cNvCxnSpPr>
            <a:stCxn id="44" idx="1"/>
            <a:endCxn id="69" idx="3"/>
          </p:cNvCxnSpPr>
          <p:nvPr/>
        </p:nvCxnSpPr>
        <p:spPr>
          <a:xfrm rot="10800000">
            <a:off x="7753539" y="721705"/>
            <a:ext cx="3297816" cy="45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FE4E6325-5BC1-B214-F9E4-C2C7C5970831}"/>
              </a:ext>
            </a:extLst>
          </p:cNvPr>
          <p:cNvCxnSpPr>
            <a:stCxn id="63" idx="0"/>
            <a:endCxn id="117" idx="1"/>
          </p:cNvCxnSpPr>
          <p:nvPr/>
        </p:nvCxnSpPr>
        <p:spPr>
          <a:xfrm rot="16200000" flipH="1">
            <a:off x="393192" y="2784419"/>
            <a:ext cx="1231294" cy="914740"/>
          </a:xfrm>
          <a:prstGeom prst="bentConnector4">
            <a:avLst>
              <a:gd name="adj1" fmla="val -5198"/>
              <a:gd name="adj2" fmla="val 61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DA41F01-0BBF-6A56-7919-064B800B4EB4}"/>
              </a:ext>
            </a:extLst>
          </p:cNvPr>
          <p:cNvCxnSpPr>
            <a:stCxn id="117" idx="0"/>
            <a:endCxn id="89" idx="0"/>
          </p:cNvCxnSpPr>
          <p:nvPr/>
        </p:nvCxnSpPr>
        <p:spPr>
          <a:xfrm rot="16200000" flipH="1">
            <a:off x="4670178" y="2454540"/>
            <a:ext cx="256615" cy="2677274"/>
          </a:xfrm>
          <a:prstGeom prst="bentConnector3">
            <a:avLst>
              <a:gd name="adj1" fmla="val -77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3F5E80E-38C5-C234-F03E-3D0A489D712C}"/>
              </a:ext>
            </a:extLst>
          </p:cNvPr>
          <p:cNvSpPr/>
          <p:nvPr/>
        </p:nvSpPr>
        <p:spPr>
          <a:xfrm>
            <a:off x="2681971" y="424205"/>
            <a:ext cx="9453467" cy="6363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21B65D2-5917-3227-1DA6-6F30EDD988D7}"/>
              </a:ext>
            </a:extLst>
          </p:cNvPr>
          <p:cNvGrpSpPr/>
          <p:nvPr/>
        </p:nvGrpSpPr>
        <p:grpSpPr>
          <a:xfrm>
            <a:off x="116225" y="467771"/>
            <a:ext cx="886943" cy="5922459"/>
            <a:chOff x="103694" y="297556"/>
            <a:chExt cx="1743959" cy="592245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BF6E563-3EF4-C9BA-8F84-0E6B2E66759B}"/>
                </a:ext>
              </a:extLst>
            </p:cNvPr>
            <p:cNvSpPr/>
            <p:nvPr/>
          </p:nvSpPr>
          <p:spPr>
            <a:xfrm>
              <a:off x="103694" y="575037"/>
              <a:ext cx="1743959" cy="56449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0BBA79-0A2F-8300-0D84-5B86672F79F2}"/>
                </a:ext>
              </a:extLst>
            </p:cNvPr>
            <p:cNvSpPr/>
            <p:nvPr/>
          </p:nvSpPr>
          <p:spPr>
            <a:xfrm>
              <a:off x="103694" y="297556"/>
              <a:ext cx="1743959" cy="2869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6F975F-DF79-8703-E3A7-5B2B60E929BC}"/>
              </a:ext>
            </a:extLst>
          </p:cNvPr>
          <p:cNvGrpSpPr/>
          <p:nvPr/>
        </p:nvGrpSpPr>
        <p:grpSpPr>
          <a:xfrm>
            <a:off x="198117" y="809589"/>
            <a:ext cx="721083" cy="1525425"/>
            <a:chOff x="103694" y="357205"/>
            <a:chExt cx="1743959" cy="170873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715DA6-4DF6-D1C7-3FE7-7356E25ACC79}"/>
                </a:ext>
              </a:extLst>
            </p:cNvPr>
            <p:cNvSpPr/>
            <p:nvPr/>
          </p:nvSpPr>
          <p:spPr>
            <a:xfrm>
              <a:off x="103694" y="575033"/>
              <a:ext cx="1743959" cy="1490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A54146-DE95-FB5F-AD5B-DBED9DEA3813}"/>
                </a:ext>
              </a:extLst>
            </p:cNvPr>
            <p:cNvSpPr/>
            <p:nvPr/>
          </p:nvSpPr>
          <p:spPr>
            <a:xfrm>
              <a:off x="103694" y="357205"/>
              <a:ext cx="1743959" cy="227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학생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9CBA1C-0386-6A81-CBD0-164E7E1C5BE9}"/>
              </a:ext>
            </a:extLst>
          </p:cNvPr>
          <p:cNvGrpSpPr/>
          <p:nvPr/>
        </p:nvGrpSpPr>
        <p:grpSpPr>
          <a:xfrm>
            <a:off x="271151" y="1048363"/>
            <a:ext cx="576000" cy="749323"/>
            <a:chOff x="6348220" y="911495"/>
            <a:chExt cx="576000" cy="7493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00A1E5D-643C-965B-8B7C-34424B00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220" y="911495"/>
              <a:ext cx="540000" cy="54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CEAB4F-AF2C-2C95-5840-A74CE4212AEC}"/>
                </a:ext>
              </a:extLst>
            </p:cNvPr>
            <p:cNvSpPr txBox="1"/>
            <p:nvPr/>
          </p:nvSpPr>
          <p:spPr>
            <a:xfrm>
              <a:off x="6348220" y="1414597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재학생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59FED2-D066-1AF9-0EAD-248E0A7326BB}"/>
              </a:ext>
            </a:extLst>
          </p:cNvPr>
          <p:cNvGrpSpPr/>
          <p:nvPr/>
        </p:nvGrpSpPr>
        <p:grpSpPr>
          <a:xfrm>
            <a:off x="271151" y="1721392"/>
            <a:ext cx="576000" cy="613622"/>
            <a:chOff x="9909675" y="3803389"/>
            <a:chExt cx="576000" cy="61362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14C1A7D-31FC-786C-0793-48F6BBAE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675" y="3803389"/>
              <a:ext cx="540000" cy="54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69B263-A4C1-EE31-46CD-45C1574842E4}"/>
                </a:ext>
              </a:extLst>
            </p:cNvPr>
            <p:cNvSpPr txBox="1"/>
            <p:nvPr/>
          </p:nvSpPr>
          <p:spPr>
            <a:xfrm>
              <a:off x="9909675" y="4170790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졸업생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F770211-9A56-5769-FD92-75988C17DACA}"/>
              </a:ext>
            </a:extLst>
          </p:cNvPr>
          <p:cNvGrpSpPr/>
          <p:nvPr/>
        </p:nvGrpSpPr>
        <p:grpSpPr>
          <a:xfrm>
            <a:off x="269986" y="2361575"/>
            <a:ext cx="576000" cy="755791"/>
            <a:chOff x="3026127" y="2837314"/>
            <a:chExt cx="576000" cy="7557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E2ED9D7-F86D-E3D2-38D8-47A36C89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128" y="2837314"/>
              <a:ext cx="540000" cy="54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012111-DA65-41C5-C031-636B3A705C91}"/>
                </a:ext>
              </a:extLst>
            </p:cNvPr>
            <p:cNvSpPr txBox="1"/>
            <p:nvPr/>
          </p:nvSpPr>
          <p:spPr>
            <a:xfrm>
              <a:off x="3026127" y="3346884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교수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BAF6C1-FD16-0ACB-ACE5-BC6965D706E1}"/>
              </a:ext>
            </a:extLst>
          </p:cNvPr>
          <p:cNvGrpSpPr/>
          <p:nvPr/>
        </p:nvGrpSpPr>
        <p:grpSpPr>
          <a:xfrm>
            <a:off x="269986" y="3115120"/>
            <a:ext cx="576000" cy="724300"/>
            <a:chOff x="10344346" y="1502790"/>
            <a:chExt cx="576000" cy="7243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CD2C03E-4440-8C14-449D-3C5214B4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346" y="1502790"/>
              <a:ext cx="540000" cy="54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6C96BF-41AE-FE5F-FBD0-EC5801B9D8C7}"/>
                </a:ext>
              </a:extLst>
            </p:cNvPr>
            <p:cNvSpPr txBox="1"/>
            <p:nvPr/>
          </p:nvSpPr>
          <p:spPr>
            <a:xfrm>
              <a:off x="10344346" y="1980869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조교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9827669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  <a:r>
              <a:rPr lang="en-US" altLang="ko-KR" sz="3000" dirty="0"/>
              <a:t>-backup</a:t>
            </a:r>
            <a:endParaRPr lang="ko-KR" altLang="en-US" sz="3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EB276A-EC3F-C8DC-8FCD-00420C8F285B}"/>
              </a:ext>
            </a:extLst>
          </p:cNvPr>
          <p:cNvGrpSpPr/>
          <p:nvPr/>
        </p:nvGrpSpPr>
        <p:grpSpPr>
          <a:xfrm>
            <a:off x="175855" y="3828658"/>
            <a:ext cx="728619" cy="2531374"/>
            <a:chOff x="175855" y="3935971"/>
            <a:chExt cx="728619" cy="253137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75855" y="3935971"/>
              <a:ext cx="728619" cy="2497825"/>
              <a:chOff x="103694" y="377779"/>
              <a:chExt cx="1743959" cy="249782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3005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377779"/>
                <a:ext cx="1743959" cy="2066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256206" y="4142974"/>
              <a:ext cx="576000" cy="734344"/>
              <a:chOff x="7291199" y="4352014"/>
              <a:chExt cx="576000" cy="734344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4840137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256206" y="4838998"/>
              <a:ext cx="576000" cy="737256"/>
              <a:chOff x="2052266" y="1513985"/>
              <a:chExt cx="576000" cy="73725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005020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256206" y="5565052"/>
              <a:ext cx="576000" cy="902293"/>
              <a:chOff x="5016000" y="2700608"/>
              <a:chExt cx="576000" cy="902293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540000" cy="54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202791"/>
                <a:ext cx="57600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게시판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관리자</a:t>
                </a: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E576D14-16C5-A45E-42BF-A434A2BAA7A1}"/>
              </a:ext>
            </a:extLst>
          </p:cNvPr>
          <p:cNvGrpSpPr/>
          <p:nvPr/>
        </p:nvGrpSpPr>
        <p:grpSpPr>
          <a:xfrm>
            <a:off x="4429286" y="529268"/>
            <a:ext cx="3324253" cy="1031467"/>
            <a:chOff x="3864487" y="1704067"/>
            <a:chExt cx="3324253" cy="103146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3864487" y="1704067"/>
              <a:ext cx="3324253" cy="1031467"/>
              <a:chOff x="98868" y="197158"/>
              <a:chExt cx="1748785" cy="103146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653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98868" y="19715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3928193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5019880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11566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2BD4508-8045-AE32-2DF8-40F6F7960BFD}"/>
              </a:ext>
            </a:extLst>
          </p:cNvPr>
          <p:cNvGrpSpPr/>
          <p:nvPr/>
        </p:nvGrpSpPr>
        <p:grpSpPr>
          <a:xfrm>
            <a:off x="8249137" y="3921938"/>
            <a:ext cx="2279168" cy="2211324"/>
            <a:chOff x="8715624" y="2913471"/>
            <a:chExt cx="2279168" cy="221132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8715624" y="2913471"/>
              <a:ext cx="2279168" cy="2211324"/>
              <a:chOff x="103694" y="194728"/>
              <a:chExt cx="1743959" cy="241999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039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F1798A1-F1A6-F1A3-8993-A4521719F3D9}"/>
                </a:ext>
              </a:extLst>
            </p:cNvPr>
            <p:cNvGrpSpPr/>
            <p:nvPr/>
          </p:nvGrpSpPr>
          <p:grpSpPr>
            <a:xfrm>
              <a:off x="8972882" y="3327699"/>
              <a:ext cx="1842393" cy="506912"/>
              <a:chOff x="8796020" y="3327699"/>
              <a:chExt cx="1842393" cy="506912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01954F5-9809-1903-9454-94CD6CD03C55}"/>
                  </a:ext>
                </a:extLst>
              </p:cNvPr>
              <p:cNvSpPr/>
              <p:nvPr/>
            </p:nvSpPr>
            <p:spPr>
              <a:xfrm>
                <a:off x="8796020" y="3327700"/>
                <a:ext cx="776515" cy="4942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페이지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BA387F3-A52A-8635-F290-AEA513DF2516}"/>
                  </a:ext>
                </a:extLst>
              </p:cNvPr>
              <p:cNvSpPr/>
              <p:nvPr/>
            </p:nvSpPr>
            <p:spPr>
              <a:xfrm>
                <a:off x="9672300" y="3327699"/>
                <a:ext cx="966113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타 서비스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C0526858-0CF0-0CDA-48B3-61B11B498211}"/>
                </a:ext>
              </a:extLst>
            </p:cNvPr>
            <p:cNvGrpSpPr/>
            <p:nvPr/>
          </p:nvGrpSpPr>
          <p:grpSpPr>
            <a:xfrm>
              <a:off x="8797641" y="3981578"/>
              <a:ext cx="2019990" cy="401093"/>
              <a:chOff x="8805748" y="3963507"/>
              <a:chExt cx="2019990" cy="40109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5A5064C-18F7-9CF6-A0DC-7BC778A2A1DB}"/>
                  </a:ext>
                </a:extLst>
              </p:cNvPr>
              <p:cNvSpPr/>
              <p:nvPr/>
            </p:nvSpPr>
            <p:spPr>
              <a:xfrm>
                <a:off x="8805748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통합 검색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87E5AF1-D210-4CA7-CDAD-CE15B21DCB05}"/>
                  </a:ext>
                </a:extLst>
              </p:cNvPr>
              <p:cNvSpPr/>
              <p:nvPr/>
            </p:nvSpPr>
            <p:spPr>
              <a:xfrm>
                <a:off x="9859625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프로필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128FC40-96A0-C4D5-1A5D-C3E2BF3F65D1}"/>
                </a:ext>
              </a:extLst>
            </p:cNvPr>
            <p:cNvGrpSpPr/>
            <p:nvPr/>
          </p:nvGrpSpPr>
          <p:grpSpPr>
            <a:xfrm>
              <a:off x="8807119" y="4524095"/>
              <a:ext cx="2096177" cy="506912"/>
              <a:chOff x="8812908" y="4411416"/>
              <a:chExt cx="2096177" cy="5069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CD3CF01-2741-0DAA-8E72-5BAFEBCABC25}"/>
                  </a:ext>
                </a:extLst>
              </p:cNvPr>
              <p:cNvSpPr/>
              <p:nvPr/>
            </p:nvSpPr>
            <p:spPr>
              <a:xfrm>
                <a:off x="8812908" y="4469855"/>
                <a:ext cx="966114" cy="39003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뷰 선택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A366D61-4642-6767-67E0-914DCB7FE1D5}"/>
                  </a:ext>
                </a:extLst>
              </p:cNvPr>
              <p:cNvSpPr/>
              <p:nvPr/>
            </p:nvSpPr>
            <p:spPr>
              <a:xfrm>
                <a:off x="9855208" y="4411416"/>
                <a:ext cx="1053877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기타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확장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메뉴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6406581-F4CE-56D3-A0C7-C6ADF71E1436}"/>
              </a:ext>
            </a:extLst>
          </p:cNvPr>
          <p:cNvGrpSpPr/>
          <p:nvPr/>
        </p:nvGrpSpPr>
        <p:grpSpPr>
          <a:xfrm>
            <a:off x="5575031" y="3921485"/>
            <a:ext cx="1124183" cy="2422187"/>
            <a:chOff x="6945437" y="3096846"/>
            <a:chExt cx="1124183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6945437" y="3096846"/>
              <a:ext cx="1124183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7023536" y="3549781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7023536" y="4202224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7023536" y="4852190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FB19397-2702-F796-2702-CED9B930BFC3}"/>
              </a:ext>
            </a:extLst>
          </p:cNvPr>
          <p:cNvGrpSpPr/>
          <p:nvPr/>
        </p:nvGrpSpPr>
        <p:grpSpPr>
          <a:xfrm>
            <a:off x="6819928" y="4032704"/>
            <a:ext cx="1278303" cy="2199749"/>
            <a:chOff x="5657196" y="3135003"/>
            <a:chExt cx="1278303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5657196" y="3135003"/>
              <a:ext cx="1278303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5769208" y="3587938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5769208" y="4141787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5769208" y="4711343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1466209" y="3664870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BC53AF0-C9ED-5F44-8222-21EF2E40B118}"/>
              </a:ext>
            </a:extLst>
          </p:cNvPr>
          <p:cNvGrpSpPr/>
          <p:nvPr/>
        </p:nvGrpSpPr>
        <p:grpSpPr>
          <a:xfrm>
            <a:off x="2364330" y="2022523"/>
            <a:ext cx="7463338" cy="1078636"/>
            <a:chOff x="1630837" y="2022523"/>
            <a:chExt cx="7463338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630837" y="2022523"/>
              <a:ext cx="7463338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1724524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4687170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165398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7643626" y="2504321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678CE3F-46B1-DFC0-FC1F-B79D127AEFDB}"/>
                </a:ext>
              </a:extLst>
            </p:cNvPr>
            <p:cNvSpPr/>
            <p:nvPr/>
          </p:nvSpPr>
          <p:spPr>
            <a:xfrm>
              <a:off x="3205847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메인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12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2C6732B-39C6-0341-45D4-AA42E95BCE9E}"/>
              </a:ext>
            </a:extLst>
          </p:cNvPr>
          <p:cNvGrpSpPr/>
          <p:nvPr/>
        </p:nvGrpSpPr>
        <p:grpSpPr>
          <a:xfrm>
            <a:off x="11051355" y="523073"/>
            <a:ext cx="1027523" cy="5516401"/>
            <a:chOff x="11051355" y="424205"/>
            <a:chExt cx="1027523" cy="551640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0560BCE-A79E-FD2C-8515-ACE0B570585E}"/>
                </a:ext>
              </a:extLst>
            </p:cNvPr>
            <p:cNvGrpSpPr/>
            <p:nvPr/>
          </p:nvGrpSpPr>
          <p:grpSpPr>
            <a:xfrm>
              <a:off x="11051355" y="424205"/>
              <a:ext cx="1027523" cy="5356144"/>
              <a:chOff x="11051355" y="584462"/>
              <a:chExt cx="1027523" cy="5356144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21B65D2-5917-3227-1DA6-6F30EDD988D7}"/>
                  </a:ext>
                </a:extLst>
              </p:cNvPr>
              <p:cNvGrpSpPr/>
              <p:nvPr/>
            </p:nvGrpSpPr>
            <p:grpSpPr>
              <a:xfrm>
                <a:off x="11051355" y="584462"/>
                <a:ext cx="1027523" cy="5356144"/>
                <a:chOff x="103694" y="0"/>
                <a:chExt cx="1743959" cy="5356144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BF6E563-3EF4-C9BA-8F84-0E6B2E66759B}"/>
                    </a:ext>
                  </a:extLst>
                </p:cNvPr>
                <p:cNvSpPr/>
                <p:nvPr/>
              </p:nvSpPr>
              <p:spPr>
                <a:xfrm>
                  <a:off x="103694" y="575035"/>
                  <a:ext cx="1743959" cy="47811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700BBA79-0A2F-8300-0D84-5B86672F79F2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일반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사용자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DA1F450-7790-1113-F61A-09F7DEA5FCC4}"/>
                  </a:ext>
                </a:extLst>
              </p:cNvPr>
              <p:cNvGrpSpPr/>
              <p:nvPr/>
            </p:nvGrpSpPr>
            <p:grpSpPr>
              <a:xfrm>
                <a:off x="11133247" y="1276583"/>
                <a:ext cx="863738" cy="2381022"/>
                <a:chOff x="2567620" y="863078"/>
                <a:chExt cx="863738" cy="238102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B6F975F-DF79-8703-E3A7-5B2B60E929BC}"/>
                    </a:ext>
                  </a:extLst>
                </p:cNvPr>
                <p:cNvGrpSpPr/>
                <p:nvPr/>
              </p:nvGrpSpPr>
              <p:grpSpPr>
                <a:xfrm>
                  <a:off x="2567620" y="863078"/>
                  <a:ext cx="863738" cy="2381022"/>
                  <a:chOff x="103694" y="172968"/>
                  <a:chExt cx="1743959" cy="2618046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F2715DA6-4DF6-D1C7-3FE7-7356E25ACC79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2"/>
                    <a:ext cx="1743959" cy="221598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2A54146-DE95-FB5F-AD5B-DBED9DEA3813}"/>
                      </a:ext>
                    </a:extLst>
                  </p:cNvPr>
                  <p:cNvSpPr/>
                  <p:nvPr/>
                </p:nvSpPr>
                <p:spPr>
                  <a:xfrm>
                    <a:off x="103694" y="172968"/>
                    <a:ext cx="1743959" cy="41149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학생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79CBA1C-0386-6A81-CBD0-164E7E1C5BE9}"/>
                    </a:ext>
                  </a:extLst>
                </p:cNvPr>
                <p:cNvGrpSpPr/>
                <p:nvPr/>
              </p:nvGrpSpPr>
              <p:grpSpPr>
                <a:xfrm>
                  <a:off x="2640654" y="1316850"/>
                  <a:ext cx="720000" cy="1002448"/>
                  <a:chOff x="6348220" y="911495"/>
                  <a:chExt cx="720000" cy="100244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800A1E5D-643C-965B-8B7C-34424B003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8220" y="911495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CEAB4F-AF2C-2C95-5840-A74CE4212A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220" y="163694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재학생</a:t>
                    </a:r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DB59FED2-D066-1AF9-0EAD-248E0A7326BB}"/>
                    </a:ext>
                  </a:extLst>
                </p:cNvPr>
                <p:cNvGrpSpPr/>
                <p:nvPr/>
              </p:nvGrpSpPr>
              <p:grpSpPr>
                <a:xfrm>
                  <a:off x="2640654" y="2344038"/>
                  <a:ext cx="720000" cy="825624"/>
                  <a:chOff x="9909675" y="3803389"/>
                  <a:chExt cx="720000" cy="825624"/>
                </a:xfrm>
              </p:grpSpPr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14C1A7D-31FC-786C-0793-48F6BBAE2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675" y="3803389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69B263-A4C1-EE31-46CD-45C1574842E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9675" y="435201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졸업생</a:t>
                    </a:r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827754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932412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220174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  <a:r>
              <a:rPr lang="en-US" altLang="ko-KR" sz="3000" dirty="0"/>
              <a:t>-backup</a:t>
            </a:r>
            <a:endParaRPr lang="ko-KR" altLang="en-US" sz="30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88E29D-8E37-6692-6F66-46BCD66C7792}"/>
              </a:ext>
            </a:extLst>
          </p:cNvPr>
          <p:cNvGrpSpPr/>
          <p:nvPr/>
        </p:nvGrpSpPr>
        <p:grpSpPr>
          <a:xfrm>
            <a:off x="113122" y="523073"/>
            <a:ext cx="876693" cy="4040959"/>
            <a:chOff x="103694" y="199332"/>
            <a:chExt cx="876693" cy="404095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03694" y="199332"/>
              <a:ext cx="876693" cy="4040959"/>
              <a:chOff x="103694" y="199332"/>
              <a:chExt cx="1743959" cy="404095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7C4B260-64E9-46A9-F68B-05DBDF9BB713}"/>
              </a:ext>
            </a:extLst>
          </p:cNvPr>
          <p:cNvGrpSpPr/>
          <p:nvPr/>
        </p:nvGrpSpPr>
        <p:grpSpPr>
          <a:xfrm>
            <a:off x="3097826" y="523073"/>
            <a:ext cx="5996349" cy="1078636"/>
            <a:chOff x="3877225" y="783794"/>
            <a:chExt cx="5996349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3877225" y="783794"/>
              <a:ext cx="5996349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3988341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5466569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944797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8423025" y="1265592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829BA4D-C1CA-A0EF-EEFC-B6C8ADF7B2BB}"/>
              </a:ext>
            </a:extLst>
          </p:cNvPr>
          <p:cNvGrpSpPr/>
          <p:nvPr/>
        </p:nvGrpSpPr>
        <p:grpSpPr>
          <a:xfrm>
            <a:off x="9547420" y="1981737"/>
            <a:ext cx="1196878" cy="2191429"/>
            <a:chOff x="6137777" y="2908570"/>
            <a:chExt cx="1196878" cy="219142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6137777" y="2908570"/>
              <a:ext cx="1196878" cy="2191429"/>
              <a:chOff x="103694" y="194728"/>
              <a:chExt cx="1743959" cy="219142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1811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6192308" y="3361505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6192308" y="3934563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92308" y="4515876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5850E4A-91A7-33C2-F291-63CF49D35C25}"/>
              </a:ext>
            </a:extLst>
          </p:cNvPr>
          <p:cNvGrpSpPr/>
          <p:nvPr/>
        </p:nvGrpSpPr>
        <p:grpSpPr>
          <a:xfrm>
            <a:off x="-486255" y="3431385"/>
            <a:ext cx="1484226" cy="3986748"/>
            <a:chOff x="103694" y="-17688"/>
            <a:chExt cx="1743959" cy="398674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79D5544-E72D-E0D4-20E0-3536536AFA3F}"/>
                </a:ext>
              </a:extLst>
            </p:cNvPr>
            <p:cNvSpPr/>
            <p:nvPr/>
          </p:nvSpPr>
          <p:spPr>
            <a:xfrm>
              <a:off x="103694" y="575036"/>
              <a:ext cx="1743959" cy="3394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0BCF3FB-476B-34DB-306E-921351CE49DF}"/>
                </a:ext>
              </a:extLst>
            </p:cNvPr>
            <p:cNvSpPr/>
            <p:nvPr/>
          </p:nvSpPr>
          <p:spPr>
            <a:xfrm>
              <a:off x="103694" y="-17688"/>
              <a:ext cx="1743959" cy="602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운영자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관리 시스템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76A8FA-8F82-DC28-56CC-A5A8557E1258}"/>
              </a:ext>
            </a:extLst>
          </p:cNvPr>
          <p:cNvGrpSpPr/>
          <p:nvPr/>
        </p:nvGrpSpPr>
        <p:grpSpPr>
          <a:xfrm>
            <a:off x="8300466" y="1894726"/>
            <a:ext cx="1529857" cy="3825574"/>
            <a:chOff x="4551357" y="2908570"/>
            <a:chExt cx="1529857" cy="382557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4551357" y="2908570"/>
              <a:ext cx="1529857" cy="3825574"/>
              <a:chOff x="103694" y="194728"/>
              <a:chExt cx="1743959" cy="4186580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3806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01954F5-9809-1903-9454-94CD6CD03C55}"/>
                </a:ext>
              </a:extLst>
            </p:cNvPr>
            <p:cNvSpPr/>
            <p:nvPr/>
          </p:nvSpPr>
          <p:spPr>
            <a:xfrm>
              <a:off x="4641480" y="3361506"/>
              <a:ext cx="1349610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페이지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이동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BA387F3-A52A-8635-F290-AEA513DF2516}"/>
                </a:ext>
              </a:extLst>
            </p:cNvPr>
            <p:cNvSpPr/>
            <p:nvPr/>
          </p:nvSpPr>
          <p:spPr>
            <a:xfrm>
              <a:off x="4772377" y="3970933"/>
              <a:ext cx="1087817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타 서비스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이동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A5064C-18F7-9CF6-A0DC-7BC778A2A1DB}"/>
                </a:ext>
              </a:extLst>
            </p:cNvPr>
            <p:cNvSpPr/>
            <p:nvPr/>
          </p:nvSpPr>
          <p:spPr>
            <a:xfrm>
              <a:off x="4772377" y="4580360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통합 검색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87E5AF1-D210-4CA7-CDAD-CE15B21DCB05}"/>
                </a:ext>
              </a:extLst>
            </p:cNvPr>
            <p:cNvSpPr/>
            <p:nvPr/>
          </p:nvSpPr>
          <p:spPr>
            <a:xfrm>
              <a:off x="4772377" y="5083968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프로필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CD3CF01-2741-0DAA-8E72-5BAFEBCABC25}"/>
                </a:ext>
              </a:extLst>
            </p:cNvPr>
            <p:cNvSpPr/>
            <p:nvPr/>
          </p:nvSpPr>
          <p:spPr>
            <a:xfrm>
              <a:off x="4772377" y="5587576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뷰 선택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A366D61-4642-6767-67E0-914DCB7FE1D5}"/>
                </a:ext>
              </a:extLst>
            </p:cNvPr>
            <p:cNvSpPr/>
            <p:nvPr/>
          </p:nvSpPr>
          <p:spPr>
            <a:xfrm>
              <a:off x="4641481" y="6091182"/>
              <a:ext cx="1349609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확장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메뉴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4742A9-DB74-0B60-EDD3-9B46E80CB909}"/>
              </a:ext>
            </a:extLst>
          </p:cNvPr>
          <p:cNvGrpSpPr/>
          <p:nvPr/>
        </p:nvGrpSpPr>
        <p:grpSpPr>
          <a:xfrm>
            <a:off x="7548499" y="2405674"/>
            <a:ext cx="1196878" cy="2422187"/>
            <a:chOff x="5020080" y="2908570"/>
            <a:chExt cx="1196878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5020080" y="2908570"/>
              <a:ext cx="1196878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5079068" y="3361505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5079068" y="4013948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5079068" y="4663914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F340331-4A68-AA9A-C2A5-6494FB3D0DEA}"/>
              </a:ext>
            </a:extLst>
          </p:cNvPr>
          <p:cNvGrpSpPr/>
          <p:nvPr/>
        </p:nvGrpSpPr>
        <p:grpSpPr>
          <a:xfrm>
            <a:off x="6448546" y="2908570"/>
            <a:ext cx="1454135" cy="2199749"/>
            <a:chOff x="4408106" y="2908570"/>
            <a:chExt cx="1454135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4408106" y="2908570"/>
              <a:ext cx="1454135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4489710" y="3361505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4489710" y="3915354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4489710" y="4484910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409DBDC-526B-699F-8B49-B227487966E6}"/>
              </a:ext>
            </a:extLst>
          </p:cNvPr>
          <p:cNvGrpSpPr/>
          <p:nvPr/>
        </p:nvGrpSpPr>
        <p:grpSpPr>
          <a:xfrm>
            <a:off x="-1490489" y="2744327"/>
            <a:ext cx="1605180" cy="2702698"/>
            <a:chOff x="103694" y="-17688"/>
            <a:chExt cx="1743959" cy="270269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BE0C601-D767-D4A7-FFB4-838B6341552D}"/>
                </a:ext>
              </a:extLst>
            </p:cNvPr>
            <p:cNvSpPr/>
            <p:nvPr/>
          </p:nvSpPr>
          <p:spPr>
            <a:xfrm>
              <a:off x="103694" y="575036"/>
              <a:ext cx="1743959" cy="2109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C3ED3-977E-3572-B552-BBBC85137FB0}"/>
                </a:ext>
              </a:extLst>
            </p:cNvPr>
            <p:cNvSpPr/>
            <p:nvPr/>
          </p:nvSpPr>
          <p:spPr>
            <a:xfrm>
              <a:off x="103694" y="-17688"/>
              <a:ext cx="1743959" cy="602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게시판 관리자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관리 시스템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2321324" y="2172903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68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549</Words>
  <Application>Microsoft Office PowerPoint</Application>
  <PresentationFormat>와이드스크린</PresentationFormat>
  <Paragraphs>321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학과 커뮤니티 웹사이트 및  모바일 앱 개발 시스템 개념도</vt:lpstr>
      <vt:lpstr>전체 개발 순서</vt:lpstr>
      <vt:lpstr>PowerPoint 프레젠테이션</vt:lpstr>
      <vt:lpstr>PowerPoint 프레젠테이션</vt:lpstr>
      <vt:lpstr>사용자 권한 상하관계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학과 커뮤니티 웹사이트 및  모바일 앱 개발 시스템 구성도</dc:title>
  <dc:creator>김민기</dc:creator>
  <cp:lastModifiedBy>김민기</cp:lastModifiedBy>
  <cp:revision>61</cp:revision>
  <cp:lastPrinted>2023-02-08T08:03:16Z</cp:lastPrinted>
  <dcterms:created xsi:type="dcterms:W3CDTF">2023-01-28T10:33:19Z</dcterms:created>
  <dcterms:modified xsi:type="dcterms:W3CDTF">2023-02-10T01:07:01Z</dcterms:modified>
</cp:coreProperties>
</file>