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41A2-44F6-4BB7-9738-5E24B809B6BA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58997698-761B-48BA-B4C8-3C4D8AC83AB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웹사이트</a:t>
          </a:r>
        </a:p>
      </dgm:t>
    </dgm:pt>
    <dgm:pt modelId="{0F77007B-88A7-4F2E-AB8A-B53A63CBC3D1}" type="par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7A9B17A6-0C2D-42A6-8950-62F6008F060E}" type="sib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5C42E6EB-799F-4241-A8CB-181EE3F20BE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IDE</a:t>
          </a:r>
          <a:endParaRPr lang="ko-KR" altLang="en-US" dirty="0">
            <a:solidFill>
              <a:schemeClr val="tx1"/>
            </a:solidFill>
          </a:endParaRPr>
        </a:p>
      </dgm:t>
    </dgm:pt>
    <dgm:pt modelId="{8EF0F9E8-7A45-4AE9-9C99-EDAFF551C533}" type="par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1C983B6D-6A36-4E6A-AE2B-552E554EBBE7}" type="sib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48D35456-7AD0-422A-B80E-7C8088041AA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메타버스</a:t>
          </a:r>
        </a:p>
      </dgm:t>
    </dgm:pt>
    <dgm:pt modelId="{321101BA-3C98-470D-9D55-DBEC56A5EED0}" type="par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BB38EA02-7634-45EE-AA5B-2FE7BF57184B}" type="sib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17873DA5-D2F9-4FCC-80C4-9497FDB4286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모바일 앱</a:t>
          </a:r>
        </a:p>
      </dgm:t>
    </dgm:pt>
    <dgm:pt modelId="{818DA969-11D1-4D91-BBD2-CEFBCDD916D6}" type="par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973B224B-2450-415B-96AC-4FD7B1426D89}" type="sib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2607BE90-0F31-44B4-84DD-655B06B46230}" type="pres">
      <dgm:prSet presAssocID="{EE1C41A2-44F6-4BB7-9738-5E24B809B6BA}" presName="Name0" presStyleCnt="0">
        <dgm:presLayoutVars>
          <dgm:dir/>
          <dgm:animLvl val="lvl"/>
          <dgm:resizeHandles val="exact"/>
        </dgm:presLayoutVars>
      </dgm:prSet>
      <dgm:spPr/>
    </dgm:pt>
    <dgm:pt modelId="{042BFAC9-57E7-41FB-8643-ABF27DE3CEE3}" type="pres">
      <dgm:prSet presAssocID="{58997698-761B-48BA-B4C8-3C4D8AC83AB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C4B1A8-2A41-4CB8-8977-742DB1D9D9F9}" type="pres">
      <dgm:prSet presAssocID="{7A9B17A6-0C2D-42A6-8950-62F6008F060E}" presName="parTxOnlySpace" presStyleCnt="0"/>
      <dgm:spPr/>
    </dgm:pt>
    <dgm:pt modelId="{19C84811-8C0C-4101-ABCC-6F56ED1623E0}" type="pres">
      <dgm:prSet presAssocID="{17873DA5-D2F9-4FCC-80C4-9497FDB4286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D34631-6ED9-4527-8D33-B74257D6E440}" type="pres">
      <dgm:prSet presAssocID="{973B224B-2450-415B-96AC-4FD7B1426D89}" presName="parTxOnlySpace" presStyleCnt="0"/>
      <dgm:spPr/>
    </dgm:pt>
    <dgm:pt modelId="{6CDFACC6-2535-4FF3-A13C-89D41C02938F}" type="pres">
      <dgm:prSet presAssocID="{5C42E6EB-799F-4241-A8CB-181EE3F20BE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3D4C94-6672-4808-AC9C-7615F8B74477}" type="pres">
      <dgm:prSet presAssocID="{1C983B6D-6A36-4E6A-AE2B-552E554EBBE7}" presName="parTxOnlySpace" presStyleCnt="0"/>
      <dgm:spPr/>
    </dgm:pt>
    <dgm:pt modelId="{631EB1B5-2625-4391-96F6-CE05A986A4FC}" type="pres">
      <dgm:prSet presAssocID="{48D35456-7AD0-422A-B80E-7C8088041A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451902-ED2D-4DEB-9D6C-A334666CC7C1}" srcId="{EE1C41A2-44F6-4BB7-9738-5E24B809B6BA}" destId="{17873DA5-D2F9-4FCC-80C4-9497FDB42866}" srcOrd="1" destOrd="0" parTransId="{818DA969-11D1-4D91-BBD2-CEFBCDD916D6}" sibTransId="{973B224B-2450-415B-96AC-4FD7B1426D89}"/>
    <dgm:cxn modelId="{9691AA5F-C21E-4343-9E5E-615B4E7DDE64}" type="presOf" srcId="{58997698-761B-48BA-B4C8-3C4D8AC83ABD}" destId="{042BFAC9-57E7-41FB-8643-ABF27DE3CEE3}" srcOrd="0" destOrd="0" presId="urn:microsoft.com/office/officeart/2005/8/layout/chevron1"/>
    <dgm:cxn modelId="{8746466F-15E5-4980-9A88-6F3735E9F4DD}" type="presOf" srcId="{17873DA5-D2F9-4FCC-80C4-9497FDB42866}" destId="{19C84811-8C0C-4101-ABCC-6F56ED1623E0}" srcOrd="0" destOrd="0" presId="urn:microsoft.com/office/officeart/2005/8/layout/chevron1"/>
    <dgm:cxn modelId="{52C4AB50-7FDF-4238-A54B-916C97E1B9D7}" type="presOf" srcId="{5C42E6EB-799F-4241-A8CB-181EE3F20BE6}" destId="{6CDFACC6-2535-4FF3-A13C-89D41C02938F}" srcOrd="0" destOrd="0" presId="urn:microsoft.com/office/officeart/2005/8/layout/chevron1"/>
    <dgm:cxn modelId="{0ADCC278-7F13-4778-B8C2-28E3729CCD95}" type="presOf" srcId="{EE1C41A2-44F6-4BB7-9738-5E24B809B6BA}" destId="{2607BE90-0F31-44B4-84DD-655B06B46230}" srcOrd="0" destOrd="0" presId="urn:microsoft.com/office/officeart/2005/8/layout/chevron1"/>
    <dgm:cxn modelId="{C80655A6-6B85-4AA1-92C9-22E5A8AEDF5D}" srcId="{EE1C41A2-44F6-4BB7-9738-5E24B809B6BA}" destId="{48D35456-7AD0-422A-B80E-7C8088041AA6}" srcOrd="3" destOrd="0" parTransId="{321101BA-3C98-470D-9D55-DBEC56A5EED0}" sibTransId="{BB38EA02-7634-45EE-AA5B-2FE7BF57184B}"/>
    <dgm:cxn modelId="{EDF47CC4-8CF9-4A88-B25E-BCA80D94DD0D}" srcId="{EE1C41A2-44F6-4BB7-9738-5E24B809B6BA}" destId="{58997698-761B-48BA-B4C8-3C4D8AC83ABD}" srcOrd="0" destOrd="0" parTransId="{0F77007B-88A7-4F2E-AB8A-B53A63CBC3D1}" sibTransId="{7A9B17A6-0C2D-42A6-8950-62F6008F060E}"/>
    <dgm:cxn modelId="{09EB33CC-DA22-4638-B998-3943221EDFAC}" srcId="{EE1C41A2-44F6-4BB7-9738-5E24B809B6BA}" destId="{5C42E6EB-799F-4241-A8CB-181EE3F20BE6}" srcOrd="2" destOrd="0" parTransId="{8EF0F9E8-7A45-4AE9-9C99-EDAFF551C533}" sibTransId="{1C983B6D-6A36-4E6A-AE2B-552E554EBBE7}"/>
    <dgm:cxn modelId="{05C6E3EF-894A-4184-A4EE-B2B3B0D066D7}" type="presOf" srcId="{48D35456-7AD0-422A-B80E-7C8088041AA6}" destId="{631EB1B5-2625-4391-96F6-CE05A986A4FC}" srcOrd="0" destOrd="0" presId="urn:microsoft.com/office/officeart/2005/8/layout/chevron1"/>
    <dgm:cxn modelId="{53B78209-F571-4AB3-8DC4-17A9A19E85E5}" type="presParOf" srcId="{2607BE90-0F31-44B4-84DD-655B06B46230}" destId="{042BFAC9-57E7-41FB-8643-ABF27DE3CEE3}" srcOrd="0" destOrd="0" presId="urn:microsoft.com/office/officeart/2005/8/layout/chevron1"/>
    <dgm:cxn modelId="{357240B4-B418-4EA0-9F62-443454E9923D}" type="presParOf" srcId="{2607BE90-0F31-44B4-84DD-655B06B46230}" destId="{93C4B1A8-2A41-4CB8-8977-742DB1D9D9F9}" srcOrd="1" destOrd="0" presId="urn:microsoft.com/office/officeart/2005/8/layout/chevron1"/>
    <dgm:cxn modelId="{B0C2AE4E-FBA1-4583-91AD-4979FC84A15D}" type="presParOf" srcId="{2607BE90-0F31-44B4-84DD-655B06B46230}" destId="{19C84811-8C0C-4101-ABCC-6F56ED1623E0}" srcOrd="2" destOrd="0" presId="urn:microsoft.com/office/officeart/2005/8/layout/chevron1"/>
    <dgm:cxn modelId="{C2FBEEC2-730A-4358-A022-2FF3DF740CB4}" type="presParOf" srcId="{2607BE90-0F31-44B4-84DD-655B06B46230}" destId="{84D34631-6ED9-4527-8D33-B74257D6E440}" srcOrd="3" destOrd="0" presId="urn:microsoft.com/office/officeart/2005/8/layout/chevron1"/>
    <dgm:cxn modelId="{AC33A1EB-1060-4721-BA2A-4377ADEEC7EE}" type="presParOf" srcId="{2607BE90-0F31-44B4-84DD-655B06B46230}" destId="{6CDFACC6-2535-4FF3-A13C-89D41C02938F}" srcOrd="4" destOrd="0" presId="urn:microsoft.com/office/officeart/2005/8/layout/chevron1"/>
    <dgm:cxn modelId="{AFF84020-E538-42D7-99D9-2ADFE92F07BD}" type="presParOf" srcId="{2607BE90-0F31-44B4-84DD-655B06B46230}" destId="{F53D4C94-6672-4808-AC9C-7615F8B74477}" srcOrd="5" destOrd="0" presId="urn:microsoft.com/office/officeart/2005/8/layout/chevron1"/>
    <dgm:cxn modelId="{72B69BD1-3E6C-413D-B78E-CF525330D59F}" type="presParOf" srcId="{2607BE90-0F31-44B4-84DD-655B06B46230}" destId="{631EB1B5-2625-4391-96F6-CE05A986A4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B1F91-B765-464F-A876-6FAF03C95A15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1B497C12-83DE-46FF-9A95-1BFC12214433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게시판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  <a:endParaRPr lang="en-US" altLang="ko-KR" sz="3500" dirty="0"/>
        </a:p>
      </dgm:t>
    </dgm:pt>
    <dgm:pt modelId="{55021324-A3D8-450D-A89C-F9CC001EE56F}" type="par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63459E3C-A8DA-4986-A8FB-F7EFF7FC5C93}" type="sib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593F68A7-0E65-4B52-A7C9-7BF3B3D71A9E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썸네일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</a:p>
      </dgm:t>
    </dgm:pt>
    <dgm:pt modelId="{8ED7B3CA-8408-4F87-B9B8-70F11EDEAF45}" type="par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CA7EC709-458E-4D5F-AD0E-35D0B81BA542}" type="sib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A4BC070D-33E3-444D-A309-0DE2372954DD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en-US" altLang="ko-KR" sz="3500" dirty="0"/>
            <a:t>SNS</a:t>
          </a:r>
        </a:p>
        <a:p>
          <a:pPr algn="ctr" latinLnBrk="1"/>
          <a:r>
            <a:rPr lang="ko-KR" altLang="en-US" sz="3500" dirty="0"/>
            <a:t>형태</a:t>
          </a:r>
        </a:p>
      </dgm:t>
    </dgm:pt>
    <dgm:pt modelId="{819ADA49-4739-4CB6-93D6-3AC42C94F013}" type="par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4DC9296-4515-4799-944A-DA0A97FC4FA1}" type="sib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8F6201A-292F-42B8-907C-CD3344A4E0B2}" type="pres">
      <dgm:prSet presAssocID="{D82B1F91-B765-464F-A876-6FAF03C95A15}" presName="rootnode" presStyleCnt="0">
        <dgm:presLayoutVars>
          <dgm:chMax/>
          <dgm:chPref/>
          <dgm:dir/>
          <dgm:animLvl val="lvl"/>
        </dgm:presLayoutVars>
      </dgm:prSet>
      <dgm:spPr/>
    </dgm:pt>
    <dgm:pt modelId="{F757717C-FA19-478B-A907-CE58AEB0E906}" type="pres">
      <dgm:prSet presAssocID="{1B497C12-83DE-46FF-9A95-1BFC12214433}" presName="composite" presStyleCnt="0"/>
      <dgm:spPr/>
    </dgm:pt>
    <dgm:pt modelId="{BA0C0FB4-6B53-4F28-8602-BD849A28BB6F}" type="pres">
      <dgm:prSet presAssocID="{1B497C12-83DE-46FF-9A95-1BFC12214433}" presName="LShape" presStyleLbl="alignNode1" presStyleIdx="0" presStyleCnt="5"/>
      <dgm:spPr/>
    </dgm:pt>
    <dgm:pt modelId="{D959EAD7-6543-46A7-A029-FCFB30A0414A}" type="pres">
      <dgm:prSet presAssocID="{1B497C12-83DE-46FF-9A95-1BFC1221443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B9E95A8-7941-4A34-A568-93445D376B48}" type="pres">
      <dgm:prSet presAssocID="{1B497C12-83DE-46FF-9A95-1BFC12214433}" presName="Triangle" presStyleLbl="alignNode1" presStyleIdx="1" presStyleCnt="5"/>
      <dgm:spPr/>
    </dgm:pt>
    <dgm:pt modelId="{5B83CA10-1190-4ABE-BC5C-BC305A5D74FB}" type="pres">
      <dgm:prSet presAssocID="{63459E3C-A8DA-4986-A8FB-F7EFF7FC5C93}" presName="sibTrans" presStyleCnt="0"/>
      <dgm:spPr/>
    </dgm:pt>
    <dgm:pt modelId="{AB1FA602-DD68-4323-A5BF-41C4E5F36384}" type="pres">
      <dgm:prSet presAssocID="{63459E3C-A8DA-4986-A8FB-F7EFF7FC5C93}" presName="space" presStyleCnt="0"/>
      <dgm:spPr/>
    </dgm:pt>
    <dgm:pt modelId="{7D5389A5-6269-4B06-BCD6-5ACDE27A5C00}" type="pres">
      <dgm:prSet presAssocID="{593F68A7-0E65-4B52-A7C9-7BF3B3D71A9E}" presName="composite" presStyleCnt="0"/>
      <dgm:spPr/>
    </dgm:pt>
    <dgm:pt modelId="{4F941180-46FC-401E-ACB0-D00300A16EE6}" type="pres">
      <dgm:prSet presAssocID="{593F68A7-0E65-4B52-A7C9-7BF3B3D71A9E}" presName="LShape" presStyleLbl="alignNode1" presStyleIdx="2" presStyleCnt="5"/>
      <dgm:spPr/>
    </dgm:pt>
    <dgm:pt modelId="{931B67EE-2C7C-4333-939E-B399A361A032}" type="pres">
      <dgm:prSet presAssocID="{593F68A7-0E65-4B52-A7C9-7BF3B3D71A9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BD70663-BF87-4A50-A0C6-4D4A25485B0C}" type="pres">
      <dgm:prSet presAssocID="{593F68A7-0E65-4B52-A7C9-7BF3B3D71A9E}" presName="Triangle" presStyleLbl="alignNode1" presStyleIdx="3" presStyleCnt="5"/>
      <dgm:spPr/>
    </dgm:pt>
    <dgm:pt modelId="{635224DD-C653-4FCD-A6F4-414CB4DBF823}" type="pres">
      <dgm:prSet presAssocID="{CA7EC709-458E-4D5F-AD0E-35D0B81BA542}" presName="sibTrans" presStyleCnt="0"/>
      <dgm:spPr/>
    </dgm:pt>
    <dgm:pt modelId="{B1826F9C-D277-442F-B741-11579D8FB56C}" type="pres">
      <dgm:prSet presAssocID="{CA7EC709-458E-4D5F-AD0E-35D0B81BA542}" presName="space" presStyleCnt="0"/>
      <dgm:spPr/>
    </dgm:pt>
    <dgm:pt modelId="{A2702F43-AA08-462E-B89C-DD3FDAB33E3E}" type="pres">
      <dgm:prSet presAssocID="{A4BC070D-33E3-444D-A309-0DE2372954DD}" presName="composite" presStyleCnt="0"/>
      <dgm:spPr/>
    </dgm:pt>
    <dgm:pt modelId="{FC24F03C-F13A-4A78-828A-ADA53BFA2D05}" type="pres">
      <dgm:prSet presAssocID="{A4BC070D-33E3-444D-A309-0DE2372954DD}" presName="LShape" presStyleLbl="alignNode1" presStyleIdx="4" presStyleCnt="5"/>
      <dgm:spPr/>
    </dgm:pt>
    <dgm:pt modelId="{CA24F0AE-12F1-421F-AC0D-F6AEF24BF59B}" type="pres">
      <dgm:prSet presAssocID="{A4BC070D-33E3-444D-A309-0DE2372954D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9928013-610A-4FB6-BB15-B9AE7BC096C2}" srcId="{D82B1F91-B765-464F-A876-6FAF03C95A15}" destId="{593F68A7-0E65-4B52-A7C9-7BF3B3D71A9E}" srcOrd="1" destOrd="0" parTransId="{8ED7B3CA-8408-4F87-B9B8-70F11EDEAF45}" sibTransId="{CA7EC709-458E-4D5F-AD0E-35D0B81BA542}"/>
    <dgm:cxn modelId="{510DD55D-F817-4A5A-934D-3B913F80E9AC}" type="presOf" srcId="{D82B1F91-B765-464F-A876-6FAF03C95A15}" destId="{D8F6201A-292F-42B8-907C-CD3344A4E0B2}" srcOrd="0" destOrd="0" presId="urn:microsoft.com/office/officeart/2009/3/layout/StepUpProcess"/>
    <dgm:cxn modelId="{A4565D6F-2CAB-42F9-AF55-C08F3AEE834C}" type="presOf" srcId="{593F68A7-0E65-4B52-A7C9-7BF3B3D71A9E}" destId="{931B67EE-2C7C-4333-939E-B399A361A032}" srcOrd="0" destOrd="0" presId="urn:microsoft.com/office/officeart/2009/3/layout/StepUpProcess"/>
    <dgm:cxn modelId="{D9B18C89-C321-4E08-B6A2-25D4656833BD}" srcId="{D82B1F91-B765-464F-A876-6FAF03C95A15}" destId="{A4BC070D-33E3-444D-A309-0DE2372954DD}" srcOrd="2" destOrd="0" parTransId="{819ADA49-4739-4CB6-93D6-3AC42C94F013}" sibTransId="{D4DC9296-4515-4799-944A-DA0A97FC4FA1}"/>
    <dgm:cxn modelId="{9F001790-B483-4C4C-B7AC-D73F1D96C657}" type="presOf" srcId="{A4BC070D-33E3-444D-A309-0DE2372954DD}" destId="{CA24F0AE-12F1-421F-AC0D-F6AEF24BF59B}" srcOrd="0" destOrd="0" presId="urn:microsoft.com/office/officeart/2009/3/layout/StepUpProcess"/>
    <dgm:cxn modelId="{3DFFC192-94FE-4F0A-9D12-E8CF0DA7D25A}" srcId="{D82B1F91-B765-464F-A876-6FAF03C95A15}" destId="{1B497C12-83DE-46FF-9A95-1BFC12214433}" srcOrd="0" destOrd="0" parTransId="{55021324-A3D8-450D-A89C-F9CC001EE56F}" sibTransId="{63459E3C-A8DA-4986-A8FB-F7EFF7FC5C93}"/>
    <dgm:cxn modelId="{BD1132DF-9DDE-45ED-90F0-CDB98534A60B}" type="presOf" srcId="{1B497C12-83DE-46FF-9A95-1BFC12214433}" destId="{D959EAD7-6543-46A7-A029-FCFB30A0414A}" srcOrd="0" destOrd="0" presId="urn:microsoft.com/office/officeart/2009/3/layout/StepUpProcess"/>
    <dgm:cxn modelId="{39092416-DD6B-4351-B74B-5EAF0555EBEB}" type="presParOf" srcId="{D8F6201A-292F-42B8-907C-CD3344A4E0B2}" destId="{F757717C-FA19-478B-A907-CE58AEB0E906}" srcOrd="0" destOrd="0" presId="urn:microsoft.com/office/officeart/2009/3/layout/StepUpProcess"/>
    <dgm:cxn modelId="{94AFBEA0-BB8B-4A3A-AD6C-3FB53A86F583}" type="presParOf" srcId="{F757717C-FA19-478B-A907-CE58AEB0E906}" destId="{BA0C0FB4-6B53-4F28-8602-BD849A28BB6F}" srcOrd="0" destOrd="0" presId="urn:microsoft.com/office/officeart/2009/3/layout/StepUpProcess"/>
    <dgm:cxn modelId="{5E25FF1D-9226-4383-BA2B-06CB976870FC}" type="presParOf" srcId="{F757717C-FA19-478B-A907-CE58AEB0E906}" destId="{D959EAD7-6543-46A7-A029-FCFB30A0414A}" srcOrd="1" destOrd="0" presId="urn:microsoft.com/office/officeart/2009/3/layout/StepUpProcess"/>
    <dgm:cxn modelId="{7237222F-AE22-4A94-B511-D6A35F473F41}" type="presParOf" srcId="{F757717C-FA19-478B-A907-CE58AEB0E906}" destId="{DB9E95A8-7941-4A34-A568-93445D376B48}" srcOrd="2" destOrd="0" presId="urn:microsoft.com/office/officeart/2009/3/layout/StepUpProcess"/>
    <dgm:cxn modelId="{F5F5E23A-0313-4F82-B5DF-FD4DB4D86796}" type="presParOf" srcId="{D8F6201A-292F-42B8-907C-CD3344A4E0B2}" destId="{5B83CA10-1190-4ABE-BC5C-BC305A5D74FB}" srcOrd="1" destOrd="0" presId="urn:microsoft.com/office/officeart/2009/3/layout/StepUpProcess"/>
    <dgm:cxn modelId="{A2444D2E-7CCC-49AD-A0D7-037624E529DA}" type="presParOf" srcId="{5B83CA10-1190-4ABE-BC5C-BC305A5D74FB}" destId="{AB1FA602-DD68-4323-A5BF-41C4E5F36384}" srcOrd="0" destOrd="0" presId="urn:microsoft.com/office/officeart/2009/3/layout/StepUpProcess"/>
    <dgm:cxn modelId="{3AB6B0A4-CD42-4DE6-A665-FC6427AADA71}" type="presParOf" srcId="{D8F6201A-292F-42B8-907C-CD3344A4E0B2}" destId="{7D5389A5-6269-4B06-BCD6-5ACDE27A5C00}" srcOrd="2" destOrd="0" presId="urn:microsoft.com/office/officeart/2009/3/layout/StepUpProcess"/>
    <dgm:cxn modelId="{1C70C7EE-BF8B-4F01-AD18-0576DD603C7B}" type="presParOf" srcId="{7D5389A5-6269-4B06-BCD6-5ACDE27A5C00}" destId="{4F941180-46FC-401E-ACB0-D00300A16EE6}" srcOrd="0" destOrd="0" presId="urn:microsoft.com/office/officeart/2009/3/layout/StepUpProcess"/>
    <dgm:cxn modelId="{CE80155F-6FD9-4744-91B6-3682841BEADD}" type="presParOf" srcId="{7D5389A5-6269-4B06-BCD6-5ACDE27A5C00}" destId="{931B67EE-2C7C-4333-939E-B399A361A032}" srcOrd="1" destOrd="0" presId="urn:microsoft.com/office/officeart/2009/3/layout/StepUpProcess"/>
    <dgm:cxn modelId="{647F259C-CF95-4104-898A-527107D8DEB8}" type="presParOf" srcId="{7D5389A5-6269-4B06-BCD6-5ACDE27A5C00}" destId="{4BD70663-BF87-4A50-A0C6-4D4A25485B0C}" srcOrd="2" destOrd="0" presId="urn:microsoft.com/office/officeart/2009/3/layout/StepUpProcess"/>
    <dgm:cxn modelId="{2E7F4CCA-65E8-405B-B0CB-0E8606A7500A}" type="presParOf" srcId="{D8F6201A-292F-42B8-907C-CD3344A4E0B2}" destId="{635224DD-C653-4FCD-A6F4-414CB4DBF823}" srcOrd="3" destOrd="0" presId="urn:microsoft.com/office/officeart/2009/3/layout/StepUpProcess"/>
    <dgm:cxn modelId="{1A13AD8E-6576-44FF-9F34-EA553023FD0F}" type="presParOf" srcId="{635224DD-C653-4FCD-A6F4-414CB4DBF823}" destId="{B1826F9C-D277-442F-B741-11579D8FB56C}" srcOrd="0" destOrd="0" presId="urn:microsoft.com/office/officeart/2009/3/layout/StepUpProcess"/>
    <dgm:cxn modelId="{2DF3EC42-EAD4-4B77-8C93-4667BE2C3CC8}" type="presParOf" srcId="{D8F6201A-292F-42B8-907C-CD3344A4E0B2}" destId="{A2702F43-AA08-462E-B89C-DD3FDAB33E3E}" srcOrd="4" destOrd="0" presId="urn:microsoft.com/office/officeart/2009/3/layout/StepUpProcess"/>
    <dgm:cxn modelId="{2D4E9192-9F12-46CE-92DB-2D78871A2A6C}" type="presParOf" srcId="{A2702F43-AA08-462E-B89C-DD3FDAB33E3E}" destId="{FC24F03C-F13A-4A78-828A-ADA53BFA2D05}" srcOrd="0" destOrd="0" presId="urn:microsoft.com/office/officeart/2009/3/layout/StepUpProcess"/>
    <dgm:cxn modelId="{381DBD6F-B606-4BCB-9CB4-C2CD51E1D555}" type="presParOf" srcId="{A2702F43-AA08-462E-B89C-DD3FDAB33E3E}" destId="{CA24F0AE-12F1-421F-AC0D-F6AEF24BF59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DCD25-1CED-4FE0-AE0D-A215AA447BF0}" type="doc">
      <dgm:prSet loTypeId="urn:microsoft.com/office/officeart/2005/8/layout/hProcess9" loCatId="process" qsTypeId="urn:microsoft.com/office/officeart/2005/8/quickstyle/simple5" qsCatId="simple" csTypeId="urn:microsoft.com/office/officeart/2005/8/colors/accent5_3" csCatId="accent5" phldr="1"/>
      <dgm:spPr/>
    </dgm:pt>
    <dgm:pt modelId="{0FACE0C1-AC16-48C9-B81F-155EC011CB50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디자인 참고</a:t>
          </a:r>
          <a:endParaRPr lang="ko-KR" altLang="en-US" dirty="0">
            <a:solidFill>
              <a:schemeClr val="tx1"/>
            </a:solidFill>
          </a:endParaRPr>
        </a:p>
      </dgm:t>
    </dgm:pt>
    <dgm:pt modelId="{39F595C9-79A1-4215-AEFE-921E727AF1A3}" type="par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A85FCB5-85A0-4CDD-9EAC-18BFED785D63}" type="sib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0071B80-7C27-431A-A0FA-1DE22B3A416E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오픈튜토리얼스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네이버 카페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미디움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BB0FA22-7BB3-4D19-A992-06096DC30DAF}" type="par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0F6A92-9D8D-4F77-8BC2-44753C0CB592}" type="sib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62E8E4D-7DA8-42F9-8CF2-4542D222090A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링크드인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</a:rPr>
            <a:t>인스타그램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레딧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4FD7C8AF-2C4A-49B7-9ECC-736BFEF6DD2A}" type="par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532C2E-E3EB-483A-8DE5-09E1276FF744}" type="sib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8C727FC-4246-4D68-959F-E3FE6CDE1A86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에브리타임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인벤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클리앙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23813D28-BAE3-465E-BBDE-971BC5E83828}" type="par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3B80E8C-CAF0-444B-9078-7BE92BCBCD67}" type="sib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70011F-4C36-41CA-8E6C-1334281894F4}" type="pres">
      <dgm:prSet presAssocID="{6C9DCD25-1CED-4FE0-AE0D-A215AA447BF0}" presName="CompostProcess" presStyleCnt="0">
        <dgm:presLayoutVars>
          <dgm:dir/>
          <dgm:resizeHandles val="exact"/>
        </dgm:presLayoutVars>
      </dgm:prSet>
      <dgm:spPr/>
    </dgm:pt>
    <dgm:pt modelId="{C6F9B58C-ABF2-4D64-93BC-2E2304FB4629}" type="pres">
      <dgm:prSet presAssocID="{6C9DCD25-1CED-4FE0-AE0D-A215AA447BF0}" presName="arrow" presStyleLbl="bgShp" presStyleIdx="0" presStyleCnt="1"/>
      <dgm:spPr/>
    </dgm:pt>
    <dgm:pt modelId="{78D40040-DCE6-4490-80BF-93A62053777D}" type="pres">
      <dgm:prSet presAssocID="{6C9DCD25-1CED-4FE0-AE0D-A215AA447BF0}" presName="linearProcess" presStyleCnt="0"/>
      <dgm:spPr/>
    </dgm:pt>
    <dgm:pt modelId="{29510E01-F9D5-499F-8C63-D3B57A7BE7EB}" type="pres">
      <dgm:prSet presAssocID="{0FACE0C1-AC16-48C9-B81F-155EC011CB50}" presName="textNode" presStyleLbl="node1" presStyleIdx="0" presStyleCnt="4" custScaleX="61319">
        <dgm:presLayoutVars>
          <dgm:bulletEnabled val="1"/>
        </dgm:presLayoutVars>
      </dgm:prSet>
      <dgm:spPr/>
    </dgm:pt>
    <dgm:pt modelId="{0C91B353-5993-4B12-8478-052DEF0A6367}" type="pres">
      <dgm:prSet presAssocID="{2A85FCB5-85A0-4CDD-9EAC-18BFED785D63}" presName="sibTrans" presStyleCnt="0"/>
      <dgm:spPr/>
    </dgm:pt>
    <dgm:pt modelId="{48BBB24C-D5B0-41F0-B9EA-9CE33F95CDFF}" type="pres">
      <dgm:prSet presAssocID="{68C727FC-4246-4D68-959F-E3FE6CDE1A86}" presName="textNode" presStyleLbl="node1" presStyleIdx="1" presStyleCnt="4" custScaleY="250000">
        <dgm:presLayoutVars>
          <dgm:bulletEnabled val="1"/>
        </dgm:presLayoutVars>
      </dgm:prSet>
      <dgm:spPr/>
    </dgm:pt>
    <dgm:pt modelId="{B9D1C9E9-35A6-4988-94D2-5E33349540DF}" type="pres">
      <dgm:prSet presAssocID="{43B80E8C-CAF0-444B-9078-7BE92BCBCD67}" presName="sibTrans" presStyleCnt="0"/>
      <dgm:spPr/>
    </dgm:pt>
    <dgm:pt modelId="{AC12000B-6639-4028-9BE9-1C5DFA60918A}" type="pres">
      <dgm:prSet presAssocID="{E0071B80-7C27-431A-A0FA-1DE22B3A416E}" presName="textNode" presStyleLbl="node1" presStyleIdx="2" presStyleCnt="4" custScaleY="250000">
        <dgm:presLayoutVars>
          <dgm:bulletEnabled val="1"/>
        </dgm:presLayoutVars>
      </dgm:prSet>
      <dgm:spPr/>
    </dgm:pt>
    <dgm:pt modelId="{A45893E5-AC00-4EE1-9086-9736991D9EE2}" type="pres">
      <dgm:prSet presAssocID="{F40F6A92-9D8D-4F77-8BC2-44753C0CB592}" presName="sibTrans" presStyleCnt="0"/>
      <dgm:spPr/>
    </dgm:pt>
    <dgm:pt modelId="{4EEDBFCB-1DFE-4D41-941D-F50D59F2B920}" type="pres">
      <dgm:prSet presAssocID="{162E8E4D-7DA8-42F9-8CF2-4542D222090A}" presName="textNode" presStyleLbl="node1" presStyleIdx="3" presStyleCnt="4" custScaleY="250000">
        <dgm:presLayoutVars>
          <dgm:bulletEnabled val="1"/>
        </dgm:presLayoutVars>
      </dgm:prSet>
      <dgm:spPr/>
    </dgm:pt>
  </dgm:ptLst>
  <dgm:cxnLst>
    <dgm:cxn modelId="{678F801D-D07B-437D-8911-EDE36A081743}" type="presOf" srcId="{E0071B80-7C27-431A-A0FA-1DE22B3A416E}" destId="{AC12000B-6639-4028-9BE9-1C5DFA60918A}" srcOrd="0" destOrd="0" presId="urn:microsoft.com/office/officeart/2005/8/layout/hProcess9"/>
    <dgm:cxn modelId="{D5AA852B-F4AA-43AF-9E16-64DE78E06C9C}" srcId="{6C9DCD25-1CED-4FE0-AE0D-A215AA447BF0}" destId="{68C727FC-4246-4D68-959F-E3FE6CDE1A86}" srcOrd="1" destOrd="0" parTransId="{23813D28-BAE3-465E-BBDE-971BC5E83828}" sibTransId="{43B80E8C-CAF0-444B-9078-7BE92BCBCD67}"/>
    <dgm:cxn modelId="{B1CC5340-482C-46E5-A66B-6AA85A011D86}" srcId="{6C9DCD25-1CED-4FE0-AE0D-A215AA447BF0}" destId="{162E8E4D-7DA8-42F9-8CF2-4542D222090A}" srcOrd="3" destOrd="0" parTransId="{4FD7C8AF-2C4A-49B7-9ECC-736BFEF6DD2A}" sibTransId="{EC532C2E-E3EB-483A-8DE5-09E1276FF744}"/>
    <dgm:cxn modelId="{F41AD643-91A7-4E22-B071-FDDA203BD05F}" type="presOf" srcId="{6C9DCD25-1CED-4FE0-AE0D-A215AA447BF0}" destId="{E270011F-4C36-41CA-8E6C-1334281894F4}" srcOrd="0" destOrd="0" presId="urn:microsoft.com/office/officeart/2005/8/layout/hProcess9"/>
    <dgm:cxn modelId="{AAC95F64-C3BA-4CA1-82BD-0CCCE6685EBA}" srcId="{6C9DCD25-1CED-4FE0-AE0D-A215AA447BF0}" destId="{E0071B80-7C27-431A-A0FA-1DE22B3A416E}" srcOrd="2" destOrd="0" parTransId="{1BB0FA22-7BB3-4D19-A992-06096DC30DAF}" sibTransId="{F40F6A92-9D8D-4F77-8BC2-44753C0CB592}"/>
    <dgm:cxn modelId="{29F4D965-7D67-441A-836E-3F2C6C1C6D67}" type="presOf" srcId="{68C727FC-4246-4D68-959F-E3FE6CDE1A86}" destId="{48BBB24C-D5B0-41F0-B9EA-9CE33F95CDFF}" srcOrd="0" destOrd="0" presId="urn:microsoft.com/office/officeart/2005/8/layout/hProcess9"/>
    <dgm:cxn modelId="{DC07017F-C871-4A26-B3AE-0254D2E4C426}" type="presOf" srcId="{0FACE0C1-AC16-48C9-B81F-155EC011CB50}" destId="{29510E01-F9D5-499F-8C63-D3B57A7BE7EB}" srcOrd="0" destOrd="0" presId="urn:microsoft.com/office/officeart/2005/8/layout/hProcess9"/>
    <dgm:cxn modelId="{9A295B81-1379-4BA6-B1F3-41772BD416B7}" srcId="{6C9DCD25-1CED-4FE0-AE0D-A215AA447BF0}" destId="{0FACE0C1-AC16-48C9-B81F-155EC011CB50}" srcOrd="0" destOrd="0" parTransId="{39F595C9-79A1-4215-AEFE-921E727AF1A3}" sibTransId="{2A85FCB5-85A0-4CDD-9EAC-18BFED785D63}"/>
    <dgm:cxn modelId="{91F2B2EA-3C29-41FE-BDEF-C4B5713FC9CA}" type="presOf" srcId="{162E8E4D-7DA8-42F9-8CF2-4542D222090A}" destId="{4EEDBFCB-1DFE-4D41-941D-F50D59F2B920}" srcOrd="0" destOrd="0" presId="urn:microsoft.com/office/officeart/2005/8/layout/hProcess9"/>
    <dgm:cxn modelId="{5D0B7CC7-C0F4-4636-8D5A-19DC189F85C8}" type="presParOf" srcId="{E270011F-4C36-41CA-8E6C-1334281894F4}" destId="{C6F9B58C-ABF2-4D64-93BC-2E2304FB4629}" srcOrd="0" destOrd="0" presId="urn:microsoft.com/office/officeart/2005/8/layout/hProcess9"/>
    <dgm:cxn modelId="{4D6D9E79-6B64-4F84-BA6F-ABB28B34F213}" type="presParOf" srcId="{E270011F-4C36-41CA-8E6C-1334281894F4}" destId="{78D40040-DCE6-4490-80BF-93A62053777D}" srcOrd="1" destOrd="0" presId="urn:microsoft.com/office/officeart/2005/8/layout/hProcess9"/>
    <dgm:cxn modelId="{BAEB110C-9269-4571-9475-82D9EEB2626D}" type="presParOf" srcId="{78D40040-DCE6-4490-80BF-93A62053777D}" destId="{29510E01-F9D5-499F-8C63-D3B57A7BE7EB}" srcOrd="0" destOrd="0" presId="urn:microsoft.com/office/officeart/2005/8/layout/hProcess9"/>
    <dgm:cxn modelId="{BAFD5577-1C2C-4C53-BADA-BC1DACA8C637}" type="presParOf" srcId="{78D40040-DCE6-4490-80BF-93A62053777D}" destId="{0C91B353-5993-4B12-8478-052DEF0A6367}" srcOrd="1" destOrd="0" presId="urn:microsoft.com/office/officeart/2005/8/layout/hProcess9"/>
    <dgm:cxn modelId="{7C4C92D0-F393-402F-BDE1-8E5EDD4DCD38}" type="presParOf" srcId="{78D40040-DCE6-4490-80BF-93A62053777D}" destId="{48BBB24C-D5B0-41F0-B9EA-9CE33F95CDFF}" srcOrd="2" destOrd="0" presId="urn:microsoft.com/office/officeart/2005/8/layout/hProcess9"/>
    <dgm:cxn modelId="{C4BA4B44-177B-41A1-803C-0CB80558F314}" type="presParOf" srcId="{78D40040-DCE6-4490-80BF-93A62053777D}" destId="{B9D1C9E9-35A6-4988-94D2-5E33349540DF}" srcOrd="3" destOrd="0" presId="urn:microsoft.com/office/officeart/2005/8/layout/hProcess9"/>
    <dgm:cxn modelId="{80CA70AF-5621-4AA2-9C33-B1872EE34ADF}" type="presParOf" srcId="{78D40040-DCE6-4490-80BF-93A62053777D}" destId="{AC12000B-6639-4028-9BE9-1C5DFA60918A}" srcOrd="4" destOrd="0" presId="urn:microsoft.com/office/officeart/2005/8/layout/hProcess9"/>
    <dgm:cxn modelId="{2F0C5E85-719D-4BD8-ADA3-55604AE4E01E}" type="presParOf" srcId="{78D40040-DCE6-4490-80BF-93A62053777D}" destId="{A45893E5-AC00-4EE1-9086-9736991D9EE2}" srcOrd="5" destOrd="0" presId="urn:microsoft.com/office/officeart/2005/8/layout/hProcess9"/>
    <dgm:cxn modelId="{E1D0CC73-9DDD-4350-B968-138504D39993}" type="presParOf" srcId="{78D40040-DCE6-4490-80BF-93A62053777D}" destId="{4EEDBFCB-1DFE-4D41-941D-F50D59F2B9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BFAC9-57E7-41FB-8643-ABF27DE3CEE3}">
      <dsp:nvSpPr>
        <dsp:cNvPr id="0" name=""/>
        <dsp:cNvSpPr/>
      </dsp:nvSpPr>
      <dsp:spPr>
        <a:xfrm>
          <a:off x="4602" y="871909"/>
          <a:ext cx="2678914" cy="1071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웹사이트</a:t>
          </a:r>
        </a:p>
      </dsp:txBody>
      <dsp:txXfrm>
        <a:off x="540385" y="871909"/>
        <a:ext cx="1607349" cy="1071565"/>
      </dsp:txXfrm>
    </dsp:sp>
    <dsp:sp modelId="{19C84811-8C0C-4101-ABCC-6F56ED1623E0}">
      <dsp:nvSpPr>
        <dsp:cNvPr id="0" name=""/>
        <dsp:cNvSpPr/>
      </dsp:nvSpPr>
      <dsp:spPr>
        <a:xfrm>
          <a:off x="2415625" y="871909"/>
          <a:ext cx="2678914" cy="107156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모바일 앱</a:t>
          </a:r>
        </a:p>
      </dsp:txBody>
      <dsp:txXfrm>
        <a:off x="2951408" y="871909"/>
        <a:ext cx="1607349" cy="1071565"/>
      </dsp:txXfrm>
    </dsp:sp>
    <dsp:sp modelId="{6CDFACC6-2535-4FF3-A13C-89D41C02938F}">
      <dsp:nvSpPr>
        <dsp:cNvPr id="0" name=""/>
        <dsp:cNvSpPr/>
      </dsp:nvSpPr>
      <dsp:spPr>
        <a:xfrm>
          <a:off x="4826648" y="871909"/>
          <a:ext cx="2678914" cy="107156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solidFill>
                <a:schemeClr val="tx1"/>
              </a:solidFill>
            </a:rPr>
            <a:t>IDE</a:t>
          </a:r>
          <a:endParaRPr lang="ko-KR" altLang="en-US" sz="2500" kern="1200" dirty="0">
            <a:solidFill>
              <a:schemeClr val="tx1"/>
            </a:solidFill>
          </a:endParaRPr>
        </a:p>
      </dsp:txBody>
      <dsp:txXfrm>
        <a:off x="5362431" y="871909"/>
        <a:ext cx="1607349" cy="1071565"/>
      </dsp:txXfrm>
    </dsp:sp>
    <dsp:sp modelId="{631EB1B5-2625-4391-96F6-CE05A986A4FC}">
      <dsp:nvSpPr>
        <dsp:cNvPr id="0" name=""/>
        <dsp:cNvSpPr/>
      </dsp:nvSpPr>
      <dsp:spPr>
        <a:xfrm>
          <a:off x="7237671" y="871909"/>
          <a:ext cx="2678914" cy="10715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메타버스</a:t>
          </a:r>
        </a:p>
      </dsp:txBody>
      <dsp:txXfrm>
        <a:off x="7773454" y="871909"/>
        <a:ext cx="1607349" cy="1071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0FB4-6B53-4F28-8602-BD849A28BB6F}">
      <dsp:nvSpPr>
        <dsp:cNvPr id="0" name=""/>
        <dsp:cNvSpPr/>
      </dsp:nvSpPr>
      <dsp:spPr>
        <a:xfrm rot="5400000">
          <a:off x="553186" y="1682717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59EAD7-6543-46A7-A029-FCFB30A0414A}">
      <dsp:nvSpPr>
        <dsp:cNvPr id="0" name=""/>
        <dsp:cNvSpPr/>
      </dsp:nvSpPr>
      <dsp:spPr>
        <a:xfrm>
          <a:off x="275852" y="2508732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게시판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  <a:endParaRPr lang="en-US" altLang="ko-KR" sz="3500" kern="1200" dirty="0"/>
        </a:p>
      </dsp:txBody>
      <dsp:txXfrm>
        <a:off x="275852" y="2508732"/>
        <a:ext cx="2495881" cy="2187786"/>
      </dsp:txXfrm>
    </dsp:sp>
    <dsp:sp modelId="{DB9E95A8-7941-4A34-A568-93445D376B48}">
      <dsp:nvSpPr>
        <dsp:cNvPr id="0" name=""/>
        <dsp:cNvSpPr/>
      </dsp:nvSpPr>
      <dsp:spPr>
        <a:xfrm>
          <a:off x="2300813" y="1479186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941180-46FC-401E-ACB0-D00300A16EE6}">
      <dsp:nvSpPr>
        <dsp:cNvPr id="0" name=""/>
        <dsp:cNvSpPr/>
      </dsp:nvSpPr>
      <dsp:spPr>
        <a:xfrm rot="5400000">
          <a:off x="3608633" y="926644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B67EE-2C7C-4333-939E-B399A361A032}">
      <dsp:nvSpPr>
        <dsp:cNvPr id="0" name=""/>
        <dsp:cNvSpPr/>
      </dsp:nvSpPr>
      <dsp:spPr>
        <a:xfrm>
          <a:off x="3331299" y="1752659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썸네일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3331299" y="1752659"/>
        <a:ext cx="2495881" cy="2187786"/>
      </dsp:txXfrm>
    </dsp:sp>
    <dsp:sp modelId="{4BD70663-BF87-4A50-A0C6-4D4A25485B0C}">
      <dsp:nvSpPr>
        <dsp:cNvPr id="0" name=""/>
        <dsp:cNvSpPr/>
      </dsp:nvSpPr>
      <dsp:spPr>
        <a:xfrm>
          <a:off x="5356260" y="723112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24F03C-F13A-4A78-828A-ADA53BFA2D05}">
      <dsp:nvSpPr>
        <dsp:cNvPr id="0" name=""/>
        <dsp:cNvSpPr/>
      </dsp:nvSpPr>
      <dsp:spPr>
        <a:xfrm rot="5400000">
          <a:off x="6664080" y="170571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24F0AE-12F1-421F-AC0D-F6AEF24BF59B}">
      <dsp:nvSpPr>
        <dsp:cNvPr id="0" name=""/>
        <dsp:cNvSpPr/>
      </dsp:nvSpPr>
      <dsp:spPr>
        <a:xfrm>
          <a:off x="6386746" y="996585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SNS</a:t>
          </a:r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6386746" y="996585"/>
        <a:ext cx="2495881" cy="2187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9B58C-ABF2-4D64-93BC-2E2304FB4629}">
      <dsp:nvSpPr>
        <dsp:cNvPr id="0" name=""/>
        <dsp:cNvSpPr/>
      </dsp:nvSpPr>
      <dsp:spPr>
        <a:xfrm>
          <a:off x="828616" y="0"/>
          <a:ext cx="9390981" cy="206447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510E01-F9D5-499F-8C63-D3B57A7BE7EB}">
      <dsp:nvSpPr>
        <dsp:cNvPr id="0" name=""/>
        <dsp:cNvSpPr/>
      </dsp:nvSpPr>
      <dsp:spPr>
        <a:xfrm>
          <a:off x="4543" y="619341"/>
          <a:ext cx="1735511" cy="825788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>
              <a:solidFill>
                <a:schemeClr val="tx1"/>
              </a:solidFill>
            </a:rPr>
            <a:t>디자인 참고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44855" y="659653"/>
        <a:ext cx="1654887" cy="745164"/>
      </dsp:txXfrm>
    </dsp:sp>
    <dsp:sp modelId="{48BBB24C-D5B0-41F0-B9EA-9CE33F95CDFF}">
      <dsp:nvSpPr>
        <dsp:cNvPr id="0" name=""/>
        <dsp:cNvSpPr/>
      </dsp:nvSpPr>
      <dsp:spPr>
        <a:xfrm>
          <a:off x="2010960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에브리타임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인벤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클리앙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111739" y="100779"/>
        <a:ext cx="2628741" cy="1862912"/>
      </dsp:txXfrm>
    </dsp:sp>
    <dsp:sp modelId="{AC12000B-6639-4028-9BE9-1C5DFA60918A}">
      <dsp:nvSpPr>
        <dsp:cNvPr id="0" name=""/>
        <dsp:cNvSpPr/>
      </dsp:nvSpPr>
      <dsp:spPr>
        <a:xfrm>
          <a:off x="5112165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오픈튜토리얼스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네이버 카페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미디움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212944" y="100779"/>
        <a:ext cx="2628741" cy="1862912"/>
      </dsp:txXfrm>
    </dsp:sp>
    <dsp:sp modelId="{4EEDBFCB-1DFE-4D41-941D-F50D59F2B920}">
      <dsp:nvSpPr>
        <dsp:cNvPr id="0" name=""/>
        <dsp:cNvSpPr/>
      </dsp:nvSpPr>
      <dsp:spPr>
        <a:xfrm>
          <a:off x="8213371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링크드인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인스타그램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레딧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8314150" y="100779"/>
        <a:ext cx="2628741" cy="186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1E5E-6B83-48CE-87F4-BDB1482CC128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858E5-ABDF-43D0-83D1-28899ACC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7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858E5-ABDF-43D0-83D1-28899ACC22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0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79E-C85A-79A5-E23C-C95DDDEC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691B8-F0BC-2A31-3E42-143933D5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719CF-62B4-B00D-2CA0-C7FC143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4DE6-DDCA-F885-883D-DF7E424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D6DD-2255-2AF0-B459-ADBC561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35E9-A000-03CD-451F-5B05016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9314A-2988-51DA-F2D1-80EB20A7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86D1-819E-E804-3C02-9C3BB7E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502C-8DEE-C5E8-21E6-06154F1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E4252-2326-750A-D9B6-D90A885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58A2-B73F-376A-CD8C-09CB6B7A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E13C-5142-DB18-F823-A83C85F6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448BC-12C9-7FDF-8748-6F58B1C1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5661-BB72-D1FE-E9F9-E761295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E461-16E2-5096-A38A-381D18C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D699-3AD8-ACCB-BF24-7920E6D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58BC-EC67-D648-CB52-04A26525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06834-F60D-420B-8971-60D3941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2A75-9599-2CC1-11A6-E6B58A9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9F17-8402-09B4-6FBC-85D86C8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2173-BC0D-3483-FD93-EBC281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A4B84-BD2C-650A-29D5-4979273B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ED2-BB6E-0E12-EDAF-90C8174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EBA3-0301-7DD1-B2E5-2787E8F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710C-68C3-2BE4-ACB8-A18CC01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775E-E5DE-B5CE-E2B0-088D2C9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5670D-6EF0-F0F2-C472-AF4949C3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61E8E-002E-0191-EA70-13664FE1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9DBEA-046B-0E91-70EC-047935F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434B9-D109-4278-A5CA-9DAD0098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3969-9624-3C3C-5AB7-452E7F7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F750-00F4-1DCA-E24C-486389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7B15-50D9-849B-BAB9-1C7BC17F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3B63-0D6C-44DE-3E75-1D3ADE62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35807-0C19-CE12-1DF0-033D07EB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53D3-1DC9-A620-D641-5C6B43EB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C0B10-4FE4-80BD-BCA8-AC36E51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36FE5-94CC-C10E-09D7-C3AD107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5D431-22A4-2889-8609-1A7EDBC6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4CB0-9ACC-3A9C-B600-00F72AE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9A61A-BBDB-EAB5-4AE0-FAC861D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FDF58-F4A4-5BBF-52AE-9C38C8B9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C76D-D508-4F4E-663F-163E2CD5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B3909-0FC3-1081-BCD5-2DC347C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E612-D982-C332-C097-23D5F6F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8DBD5-51B9-8103-5453-ED0AD3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38D7-BDF6-A4AC-D872-94AE262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33EA-4FF4-64B5-E035-5BB5874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EFD0-E720-ACA2-F544-86900115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FD94-7CF8-B00C-BB2A-64A235E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5755-55C3-3507-221D-7CD5EE6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6294C-D08C-ED51-0BD1-CE16E2B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A798-941C-08C9-5D9E-45B36AA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5A02B-791B-D118-A006-764093C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018C3-C92A-2B08-C4AC-0869399E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2AAC3-AF70-F975-9099-DA37DD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8A364-F43C-547C-DE77-E7EC7128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7E01-9A87-077F-DB2B-6F6C63D1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F6B59-AC92-148F-A12D-265C534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984F9-DDF2-35C0-F996-832EE048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871-76B2-D981-93CA-11CB9A31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964C-44AC-18CA-1BA8-E69CDD55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3D56-CF13-4143-820B-EDE1342F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9874-769E-FD9B-9496-185D826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1" y="980387"/>
            <a:ext cx="11783504" cy="322715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학과 커뮤니티 웹사이트 및 </a:t>
            </a:r>
            <a:br>
              <a:rPr lang="en-US" altLang="ko-KR" dirty="0"/>
            </a:br>
            <a:r>
              <a:rPr lang="ko-KR" altLang="en-US" dirty="0"/>
              <a:t>모바일 앱 개발</a:t>
            </a:r>
            <a:br>
              <a:rPr lang="en-US" altLang="ko-KR" dirty="0"/>
            </a:br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43193-7B08-B16A-0F05-4753613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21"/>
            <a:ext cx="9144000" cy="1655762"/>
          </a:xfrm>
        </p:spPr>
        <p:txBody>
          <a:bodyPr/>
          <a:lstStyle/>
          <a:p>
            <a:r>
              <a:rPr lang="ko-KR" altLang="en-US" dirty="0"/>
              <a:t>담당자 </a:t>
            </a:r>
            <a:r>
              <a:rPr lang="en-US" altLang="ko-KR" dirty="0"/>
              <a:t>puzzdev1015</a:t>
            </a:r>
          </a:p>
          <a:p>
            <a:r>
              <a:rPr lang="en-US" altLang="ko-KR"/>
              <a:t>v0.2.2</a:t>
            </a:r>
            <a:endParaRPr lang="en-US" altLang="ko-KR" dirty="0"/>
          </a:p>
          <a:p>
            <a:r>
              <a:rPr lang="en-US" altLang="ko-KR" dirty="0"/>
              <a:t>2023-01-28 19:34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A193-B1CA-2AD6-A3CC-43E7BC350510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09188" cy="5279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전체 개발 순서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EE4E555-6A97-2854-D082-054BF5B97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31215"/>
              </p:ext>
            </p:extLst>
          </p:nvPr>
        </p:nvGraphicFramePr>
        <p:xfrm>
          <a:off x="1135406" y="1178351"/>
          <a:ext cx="9921188" cy="281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9A20-1893-B240-40F4-12D14FAF2DE6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6E5E937-257E-8E7B-EDAE-216887E6B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720088"/>
              </p:ext>
            </p:extLst>
          </p:nvPr>
        </p:nvGraphicFramePr>
        <p:xfrm>
          <a:off x="2031999" y="191765"/>
          <a:ext cx="88842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2081F30-B9DE-3670-2D3C-D041F88B9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48048"/>
              </p:ext>
            </p:extLst>
          </p:nvPr>
        </p:nvGraphicFramePr>
        <p:xfrm>
          <a:off x="94269" y="4402318"/>
          <a:ext cx="11048214" cy="206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6364BDF6-38C3-64A9-E6E0-773DE016BBB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3348" cy="52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디자인 확장 순서</a:t>
            </a:r>
          </a:p>
        </p:txBody>
      </p:sp>
    </p:spTree>
    <p:extLst>
      <p:ext uri="{BB962C8B-B14F-4D97-AF65-F5344CB8AC3E}">
        <p14:creationId xmlns:p14="http://schemas.microsoft.com/office/powerpoint/2010/main" val="39822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DEE6E-36CD-AAB5-BF32-343407A35487}"/>
              </a:ext>
            </a:extLst>
          </p:cNvPr>
          <p:cNvGrpSpPr/>
          <p:nvPr/>
        </p:nvGrpSpPr>
        <p:grpSpPr>
          <a:xfrm>
            <a:off x="113122" y="584462"/>
            <a:ext cx="876693" cy="4240291"/>
            <a:chOff x="103694" y="0"/>
            <a:chExt cx="876693" cy="42402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03694" y="0"/>
              <a:ext cx="876693" cy="4240291"/>
              <a:chOff x="103694" y="0"/>
              <a:chExt cx="1743959" cy="42402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253E8E-62B4-1A7F-E78E-DEFCBCBAB248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B218EF0-3034-8A59-3E01-9F96ED9D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B490E-E7CB-B512-FDA9-068215E7CCD9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20D80F-E5F8-9EA9-2ED6-FF77AADB3B62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5153F45-E4BD-9E7E-3594-74D411A3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B30FAA-02D5-3325-64C5-C59AD282119E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250243D-3EE4-C84D-2093-496164DA6C2E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8BDE187-EF73-FAA9-CC8D-B85F85DE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D212C-F34F-F647-E7E7-E843E6A4AB4A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E8164C-62C1-AD30-5505-3E3ABCF24EEC}"/>
              </a:ext>
            </a:extLst>
          </p:cNvPr>
          <p:cNvGrpSpPr/>
          <p:nvPr/>
        </p:nvGrpSpPr>
        <p:grpSpPr>
          <a:xfrm>
            <a:off x="11051355" y="584462"/>
            <a:ext cx="1027523" cy="5629258"/>
            <a:chOff x="11051355" y="116275"/>
            <a:chExt cx="1027523" cy="562925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051355" y="116275"/>
              <a:ext cx="1027523" cy="5629258"/>
              <a:chOff x="103694" y="0"/>
              <a:chExt cx="1743959" cy="56292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5054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일반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A1F450-7790-1113-F61A-09F7DEA5FCC4}"/>
                </a:ext>
              </a:extLst>
            </p:cNvPr>
            <p:cNvGrpSpPr/>
            <p:nvPr/>
          </p:nvGrpSpPr>
          <p:grpSpPr>
            <a:xfrm>
              <a:off x="11133247" y="822045"/>
              <a:ext cx="863738" cy="2538330"/>
              <a:chOff x="2567620" y="705770"/>
              <a:chExt cx="863738" cy="253833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B6F975F-DF79-8703-E3A7-5B2B60E929BC}"/>
                  </a:ext>
                </a:extLst>
              </p:cNvPr>
              <p:cNvGrpSpPr/>
              <p:nvPr/>
            </p:nvGrpSpPr>
            <p:grpSpPr>
              <a:xfrm>
                <a:off x="2567620" y="705770"/>
                <a:ext cx="863738" cy="2538330"/>
                <a:chOff x="103694" y="0"/>
                <a:chExt cx="1743959" cy="279101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2715DA6-4DF6-D1C7-3FE7-7356E25ACC79}"/>
                    </a:ext>
                  </a:extLst>
                </p:cNvPr>
                <p:cNvSpPr/>
                <p:nvPr/>
              </p:nvSpPr>
              <p:spPr>
                <a:xfrm>
                  <a:off x="103694" y="575032"/>
                  <a:ext cx="1743959" cy="22159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2A54146-DE95-FB5F-AD5B-DBED9DEA3813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79CBA1C-0386-6A81-CBD0-164E7E1C5BE9}"/>
                  </a:ext>
                </a:extLst>
              </p:cNvPr>
              <p:cNvGrpSpPr/>
              <p:nvPr/>
            </p:nvGrpSpPr>
            <p:grpSpPr>
              <a:xfrm>
                <a:off x="2640654" y="1316850"/>
                <a:ext cx="720000" cy="1002448"/>
                <a:chOff x="6348220" y="911495"/>
                <a:chExt cx="720000" cy="100244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00A1E5D-643C-965B-8B7C-34424B003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220" y="911495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CEAB4F-AF2C-2C95-5840-A74CE4212AEC}"/>
                    </a:ext>
                  </a:extLst>
                </p:cNvPr>
                <p:cNvSpPr txBox="1"/>
                <p:nvPr/>
              </p:nvSpPr>
              <p:spPr>
                <a:xfrm>
                  <a:off x="6348220" y="163694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재학생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B59FED2-D066-1AF9-0EAD-248E0A7326BB}"/>
                  </a:ext>
                </a:extLst>
              </p:cNvPr>
              <p:cNvGrpSpPr/>
              <p:nvPr/>
            </p:nvGrpSpPr>
            <p:grpSpPr>
              <a:xfrm>
                <a:off x="2640654" y="2344038"/>
                <a:ext cx="720000" cy="825624"/>
                <a:chOff x="9909675" y="3803389"/>
                <a:chExt cx="720000" cy="82562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A14C1A7D-31FC-786C-0793-48F6BBAE2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9675" y="380338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69B263-A4C1-EE31-46CD-45C1574842E4}"/>
                    </a:ext>
                  </a:extLst>
                </p:cNvPr>
                <p:cNvSpPr txBox="1"/>
                <p:nvPr/>
              </p:nvSpPr>
              <p:spPr>
                <a:xfrm>
                  <a:off x="9909675" y="435201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졸업생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544573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649231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202838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188359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67</Words>
  <Application>Microsoft Office PowerPoint</Application>
  <PresentationFormat>와이드스크린</PresentationFormat>
  <Paragraphs>40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학과 커뮤니티 웹사이트 및  모바일 앱 개발 시스템 구성도</vt:lpstr>
      <vt:lpstr>전체 개발 순서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 커뮤니티 웹사이트 및  모바일 앱 개발 시스템 구성도</dc:title>
  <dc:creator>김민기</dc:creator>
  <cp:lastModifiedBy>김민기</cp:lastModifiedBy>
  <cp:revision>13</cp:revision>
  <dcterms:created xsi:type="dcterms:W3CDTF">2023-01-28T10:33:19Z</dcterms:created>
  <dcterms:modified xsi:type="dcterms:W3CDTF">2023-01-28T11:38:44Z</dcterms:modified>
</cp:coreProperties>
</file>