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79E-C85A-79A5-E23C-C95DDDEC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691B8-F0BC-2A31-3E42-143933D5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719CF-62B4-B00D-2CA0-C7FC143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4DE6-DDCA-F885-883D-DF7E424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D6DD-2255-2AF0-B459-ADBC561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35E9-A000-03CD-451F-5B05016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9314A-2988-51DA-F2D1-80EB20A7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86D1-819E-E804-3C02-9C3BB7E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502C-8DEE-C5E8-21E6-06154F1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E4252-2326-750A-D9B6-D90A885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58A2-B73F-376A-CD8C-09CB6B7A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E13C-5142-DB18-F823-A83C85F6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448BC-12C9-7FDF-8748-6F58B1C1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5661-BB72-D1FE-E9F9-E761295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E461-16E2-5096-A38A-381D18C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D699-3AD8-ACCB-BF24-7920E6D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58BC-EC67-D648-CB52-04A26525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06834-F60D-420B-8971-60D3941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2A75-9599-2CC1-11A6-E6B58A9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9F17-8402-09B4-6FBC-85D86C8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2173-BC0D-3483-FD93-EBC281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A4B84-BD2C-650A-29D5-4979273B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ED2-BB6E-0E12-EDAF-90C8174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EBA3-0301-7DD1-B2E5-2787E8F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710C-68C3-2BE4-ACB8-A18CC01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775E-E5DE-B5CE-E2B0-088D2C9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5670D-6EF0-F0F2-C472-AF4949C3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61E8E-002E-0191-EA70-13664FE1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9DBEA-046B-0E91-70EC-047935F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434B9-D109-4278-A5CA-9DAD0098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3969-9624-3C3C-5AB7-452E7F7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F750-00F4-1DCA-E24C-486389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7B15-50D9-849B-BAB9-1C7BC17F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3B63-0D6C-44DE-3E75-1D3ADE62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35807-0C19-CE12-1DF0-033D07EB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53D3-1DC9-A620-D641-5C6B43EB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C0B10-4FE4-80BD-BCA8-AC36E51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36FE5-94CC-C10E-09D7-C3AD107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5D431-22A4-2889-8609-1A7EDBC6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4CB0-9ACC-3A9C-B600-00F72AE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9A61A-BBDB-EAB5-4AE0-FAC861D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FDF58-F4A4-5BBF-52AE-9C38C8B9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C76D-D508-4F4E-663F-163E2CD5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B3909-0FC3-1081-BCD5-2DC347C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E612-D982-C332-C097-23D5F6F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8DBD5-51B9-8103-5453-ED0AD3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38D7-BDF6-A4AC-D872-94AE262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33EA-4FF4-64B5-E035-5BB5874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EFD0-E720-ACA2-F544-86900115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FD94-7CF8-B00C-BB2A-64A235E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5755-55C3-3507-221D-7CD5EE6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6294C-D08C-ED51-0BD1-CE16E2B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A798-941C-08C9-5D9E-45B36AA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5A02B-791B-D118-A006-764093C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018C3-C92A-2B08-C4AC-0869399E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2AAC3-AF70-F975-9099-DA37DD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8A364-F43C-547C-DE77-E7EC7128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7E01-9A87-077F-DB2B-6F6C63D1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F6B59-AC92-148F-A12D-265C534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984F9-DDF2-35C0-F996-832EE048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871-76B2-D981-93CA-11CB9A31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964C-44AC-18CA-1BA8-E69CDD55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3D56-CF13-4143-820B-EDE1342F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9874-769E-FD9B-9496-185D826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1" y="980387"/>
            <a:ext cx="11783504" cy="322715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학과 커뮤니티 웹사이트 및 </a:t>
            </a:r>
            <a:br>
              <a:rPr lang="en-US" altLang="ko-KR" dirty="0"/>
            </a:br>
            <a:r>
              <a:rPr lang="ko-KR" altLang="en-US" dirty="0"/>
              <a:t>모바일 앱 개발</a:t>
            </a:r>
            <a:br>
              <a:rPr lang="en-US" altLang="ko-KR" dirty="0"/>
            </a:br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43193-7B08-B16A-0F05-4753613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21"/>
            <a:ext cx="9144000" cy="1655762"/>
          </a:xfrm>
        </p:spPr>
        <p:txBody>
          <a:bodyPr/>
          <a:lstStyle/>
          <a:p>
            <a:r>
              <a:rPr lang="ko-KR" altLang="en-US" dirty="0"/>
              <a:t>담당자 </a:t>
            </a:r>
            <a:r>
              <a:rPr lang="en-US" altLang="ko-KR" dirty="0"/>
              <a:t>puzzdev1015</a:t>
            </a:r>
          </a:p>
          <a:p>
            <a:r>
              <a:rPr lang="en-US" altLang="ko-KR" dirty="0"/>
              <a:t>v0.0.1</a:t>
            </a:r>
          </a:p>
          <a:p>
            <a:r>
              <a:rPr lang="en-US" altLang="ko-KR" dirty="0"/>
              <a:t>2023-01-28 19:34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DEE6E-36CD-AAB5-BF32-343407A35487}"/>
              </a:ext>
            </a:extLst>
          </p:cNvPr>
          <p:cNvGrpSpPr/>
          <p:nvPr/>
        </p:nvGrpSpPr>
        <p:grpSpPr>
          <a:xfrm>
            <a:off x="113122" y="116275"/>
            <a:ext cx="876693" cy="4240291"/>
            <a:chOff x="103694" y="0"/>
            <a:chExt cx="876693" cy="42402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03694" y="0"/>
              <a:ext cx="876693" cy="4240291"/>
              <a:chOff x="103694" y="0"/>
              <a:chExt cx="1743959" cy="42402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253E8E-62B4-1A7F-E78E-DEFCBCBAB248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B218EF0-3034-8A59-3E01-9F96ED9D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B490E-E7CB-B512-FDA9-068215E7CCD9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20D80F-E5F8-9EA9-2ED6-FF77AADB3B62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5153F45-E4BD-9E7E-3594-74D411A3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B30FAA-02D5-3325-64C5-C59AD282119E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250243D-3EE4-C84D-2093-496164DA6C2E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8BDE187-EF73-FAA9-CC8D-B85F85DE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D212C-F34F-F647-E7E7-E843E6A4AB4A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E8164C-62C1-AD30-5505-3E3ABCF24EEC}"/>
              </a:ext>
            </a:extLst>
          </p:cNvPr>
          <p:cNvGrpSpPr/>
          <p:nvPr/>
        </p:nvGrpSpPr>
        <p:grpSpPr>
          <a:xfrm>
            <a:off x="11051355" y="116275"/>
            <a:ext cx="1027523" cy="5629258"/>
            <a:chOff x="11051355" y="116275"/>
            <a:chExt cx="1027523" cy="562925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051355" y="116275"/>
              <a:ext cx="1027523" cy="5629258"/>
              <a:chOff x="103694" y="0"/>
              <a:chExt cx="1743959" cy="56292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5054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일반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A1F450-7790-1113-F61A-09F7DEA5FCC4}"/>
                </a:ext>
              </a:extLst>
            </p:cNvPr>
            <p:cNvGrpSpPr/>
            <p:nvPr/>
          </p:nvGrpSpPr>
          <p:grpSpPr>
            <a:xfrm>
              <a:off x="11133247" y="822045"/>
              <a:ext cx="863738" cy="2538330"/>
              <a:chOff x="2567620" y="705770"/>
              <a:chExt cx="863738" cy="253833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B6F975F-DF79-8703-E3A7-5B2B60E929BC}"/>
                  </a:ext>
                </a:extLst>
              </p:cNvPr>
              <p:cNvGrpSpPr/>
              <p:nvPr/>
            </p:nvGrpSpPr>
            <p:grpSpPr>
              <a:xfrm>
                <a:off x="2567620" y="705770"/>
                <a:ext cx="863738" cy="2538330"/>
                <a:chOff x="103694" y="0"/>
                <a:chExt cx="1743959" cy="279101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2715DA6-4DF6-D1C7-3FE7-7356E25ACC79}"/>
                    </a:ext>
                  </a:extLst>
                </p:cNvPr>
                <p:cNvSpPr/>
                <p:nvPr/>
              </p:nvSpPr>
              <p:spPr>
                <a:xfrm>
                  <a:off x="103694" y="575032"/>
                  <a:ext cx="1743959" cy="22159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2A54146-DE95-FB5F-AD5B-DBED9DEA3813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79CBA1C-0386-6A81-CBD0-164E7E1C5BE9}"/>
                  </a:ext>
                </a:extLst>
              </p:cNvPr>
              <p:cNvGrpSpPr/>
              <p:nvPr/>
            </p:nvGrpSpPr>
            <p:grpSpPr>
              <a:xfrm>
                <a:off x="2640654" y="1316850"/>
                <a:ext cx="720000" cy="1002448"/>
                <a:chOff x="6348220" y="911495"/>
                <a:chExt cx="720000" cy="100244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00A1E5D-643C-965B-8B7C-34424B003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220" y="911495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CEAB4F-AF2C-2C95-5840-A74CE4212AEC}"/>
                    </a:ext>
                  </a:extLst>
                </p:cNvPr>
                <p:cNvSpPr txBox="1"/>
                <p:nvPr/>
              </p:nvSpPr>
              <p:spPr>
                <a:xfrm>
                  <a:off x="6348220" y="163694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재학생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B59FED2-D066-1AF9-0EAD-248E0A7326BB}"/>
                  </a:ext>
                </a:extLst>
              </p:cNvPr>
              <p:cNvGrpSpPr/>
              <p:nvPr/>
            </p:nvGrpSpPr>
            <p:grpSpPr>
              <a:xfrm>
                <a:off x="2640654" y="2344038"/>
                <a:ext cx="720000" cy="825624"/>
                <a:chOff x="9909675" y="3803389"/>
                <a:chExt cx="720000" cy="82562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A14C1A7D-31FC-786C-0793-48F6BBAE2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9675" y="380338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69B263-A4C1-EE31-46CD-45C1574842E4}"/>
                    </a:ext>
                  </a:extLst>
                </p:cNvPr>
                <p:cNvSpPr txBox="1"/>
                <p:nvPr/>
              </p:nvSpPr>
              <p:spPr>
                <a:xfrm>
                  <a:off x="9909675" y="435201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졸업생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544573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649231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59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학과 커뮤니티 웹사이트 및  모바일 앱 개발 시스템 구성도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 커뮤니티 웹사이트 및  모바일 앱 개발 시스템 구성도</dc:title>
  <dc:creator>김민기</dc:creator>
  <cp:lastModifiedBy>김민기</cp:lastModifiedBy>
  <cp:revision>2</cp:revision>
  <dcterms:created xsi:type="dcterms:W3CDTF">2023-01-28T10:33:19Z</dcterms:created>
  <dcterms:modified xsi:type="dcterms:W3CDTF">2023-01-28T11:04:55Z</dcterms:modified>
</cp:coreProperties>
</file>