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1C41A2-44F6-4BB7-9738-5E24B809B6BA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58997698-761B-48BA-B4C8-3C4D8AC83ABD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커뮤니티 웹사이트</a:t>
          </a:r>
        </a:p>
      </dgm:t>
    </dgm:pt>
    <dgm:pt modelId="{0F77007B-88A7-4F2E-AB8A-B53A63CBC3D1}" type="parTrans" cxnId="{EDF47CC4-8CF9-4A88-B25E-BCA80D94DD0D}">
      <dgm:prSet/>
      <dgm:spPr/>
      <dgm:t>
        <a:bodyPr/>
        <a:lstStyle/>
        <a:p>
          <a:pPr latinLnBrk="1"/>
          <a:endParaRPr lang="ko-KR" altLang="en-US"/>
        </a:p>
      </dgm:t>
    </dgm:pt>
    <dgm:pt modelId="{7A9B17A6-0C2D-42A6-8950-62F6008F060E}" type="sibTrans" cxnId="{EDF47CC4-8CF9-4A88-B25E-BCA80D94DD0D}">
      <dgm:prSet/>
      <dgm:spPr/>
      <dgm:t>
        <a:bodyPr/>
        <a:lstStyle/>
        <a:p>
          <a:pPr latinLnBrk="1"/>
          <a:endParaRPr lang="ko-KR" altLang="en-US"/>
        </a:p>
      </dgm:t>
    </dgm:pt>
    <dgm:pt modelId="{5C42E6EB-799F-4241-A8CB-181EE3F20BE6}">
      <dgm:prSet phldrT="[텍스트]"/>
      <dgm:spPr/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IDE</a:t>
          </a:r>
          <a:endParaRPr lang="ko-KR" altLang="en-US" dirty="0">
            <a:solidFill>
              <a:schemeClr val="tx1"/>
            </a:solidFill>
          </a:endParaRPr>
        </a:p>
      </dgm:t>
    </dgm:pt>
    <dgm:pt modelId="{8EF0F9E8-7A45-4AE9-9C99-EDAFF551C533}" type="parTrans" cxnId="{09EB33CC-DA22-4638-B998-3943221EDFAC}">
      <dgm:prSet/>
      <dgm:spPr/>
      <dgm:t>
        <a:bodyPr/>
        <a:lstStyle/>
        <a:p>
          <a:pPr latinLnBrk="1"/>
          <a:endParaRPr lang="ko-KR" altLang="en-US"/>
        </a:p>
      </dgm:t>
    </dgm:pt>
    <dgm:pt modelId="{1C983B6D-6A36-4E6A-AE2B-552E554EBBE7}" type="sibTrans" cxnId="{09EB33CC-DA22-4638-B998-3943221EDFAC}">
      <dgm:prSet/>
      <dgm:spPr/>
      <dgm:t>
        <a:bodyPr/>
        <a:lstStyle/>
        <a:p>
          <a:pPr latinLnBrk="1"/>
          <a:endParaRPr lang="ko-KR" altLang="en-US"/>
        </a:p>
      </dgm:t>
    </dgm:pt>
    <dgm:pt modelId="{48D35456-7AD0-422A-B80E-7C8088041AA6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커뮤니티 메타버스</a:t>
          </a:r>
        </a:p>
      </dgm:t>
    </dgm:pt>
    <dgm:pt modelId="{321101BA-3C98-470D-9D55-DBEC56A5EED0}" type="parTrans" cxnId="{C80655A6-6B85-4AA1-92C9-22E5A8AEDF5D}">
      <dgm:prSet/>
      <dgm:spPr/>
      <dgm:t>
        <a:bodyPr/>
        <a:lstStyle/>
        <a:p>
          <a:pPr latinLnBrk="1"/>
          <a:endParaRPr lang="ko-KR" altLang="en-US"/>
        </a:p>
      </dgm:t>
    </dgm:pt>
    <dgm:pt modelId="{BB38EA02-7634-45EE-AA5B-2FE7BF57184B}" type="sibTrans" cxnId="{C80655A6-6B85-4AA1-92C9-22E5A8AEDF5D}">
      <dgm:prSet/>
      <dgm:spPr/>
      <dgm:t>
        <a:bodyPr/>
        <a:lstStyle/>
        <a:p>
          <a:pPr latinLnBrk="1"/>
          <a:endParaRPr lang="ko-KR" altLang="en-US"/>
        </a:p>
      </dgm:t>
    </dgm:pt>
    <dgm:pt modelId="{17873DA5-D2F9-4FCC-80C4-9497FDB42866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커뮤니티 모바일 앱</a:t>
          </a:r>
        </a:p>
      </dgm:t>
    </dgm:pt>
    <dgm:pt modelId="{818DA969-11D1-4D91-BBD2-CEFBCDD916D6}" type="parTrans" cxnId="{F1451902-ED2D-4DEB-9D6C-A334666CC7C1}">
      <dgm:prSet/>
      <dgm:spPr/>
      <dgm:t>
        <a:bodyPr/>
        <a:lstStyle/>
        <a:p>
          <a:pPr latinLnBrk="1"/>
          <a:endParaRPr lang="ko-KR" altLang="en-US"/>
        </a:p>
      </dgm:t>
    </dgm:pt>
    <dgm:pt modelId="{973B224B-2450-415B-96AC-4FD7B1426D89}" type="sibTrans" cxnId="{F1451902-ED2D-4DEB-9D6C-A334666CC7C1}">
      <dgm:prSet/>
      <dgm:spPr/>
      <dgm:t>
        <a:bodyPr/>
        <a:lstStyle/>
        <a:p>
          <a:pPr latinLnBrk="1"/>
          <a:endParaRPr lang="ko-KR" altLang="en-US"/>
        </a:p>
      </dgm:t>
    </dgm:pt>
    <dgm:pt modelId="{2607BE90-0F31-44B4-84DD-655B06B46230}" type="pres">
      <dgm:prSet presAssocID="{EE1C41A2-44F6-4BB7-9738-5E24B809B6BA}" presName="Name0" presStyleCnt="0">
        <dgm:presLayoutVars>
          <dgm:dir/>
          <dgm:animLvl val="lvl"/>
          <dgm:resizeHandles val="exact"/>
        </dgm:presLayoutVars>
      </dgm:prSet>
      <dgm:spPr/>
    </dgm:pt>
    <dgm:pt modelId="{042BFAC9-57E7-41FB-8643-ABF27DE3CEE3}" type="pres">
      <dgm:prSet presAssocID="{58997698-761B-48BA-B4C8-3C4D8AC83AB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3C4B1A8-2A41-4CB8-8977-742DB1D9D9F9}" type="pres">
      <dgm:prSet presAssocID="{7A9B17A6-0C2D-42A6-8950-62F6008F060E}" presName="parTxOnlySpace" presStyleCnt="0"/>
      <dgm:spPr/>
    </dgm:pt>
    <dgm:pt modelId="{19C84811-8C0C-4101-ABCC-6F56ED1623E0}" type="pres">
      <dgm:prSet presAssocID="{17873DA5-D2F9-4FCC-80C4-9497FDB4286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4D34631-6ED9-4527-8D33-B74257D6E440}" type="pres">
      <dgm:prSet presAssocID="{973B224B-2450-415B-96AC-4FD7B1426D89}" presName="parTxOnlySpace" presStyleCnt="0"/>
      <dgm:spPr/>
    </dgm:pt>
    <dgm:pt modelId="{6CDFACC6-2535-4FF3-A13C-89D41C02938F}" type="pres">
      <dgm:prSet presAssocID="{5C42E6EB-799F-4241-A8CB-181EE3F20BE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53D4C94-6672-4808-AC9C-7615F8B74477}" type="pres">
      <dgm:prSet presAssocID="{1C983B6D-6A36-4E6A-AE2B-552E554EBBE7}" presName="parTxOnlySpace" presStyleCnt="0"/>
      <dgm:spPr/>
    </dgm:pt>
    <dgm:pt modelId="{631EB1B5-2625-4391-96F6-CE05A986A4FC}" type="pres">
      <dgm:prSet presAssocID="{48D35456-7AD0-422A-B80E-7C8088041AA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1451902-ED2D-4DEB-9D6C-A334666CC7C1}" srcId="{EE1C41A2-44F6-4BB7-9738-5E24B809B6BA}" destId="{17873DA5-D2F9-4FCC-80C4-9497FDB42866}" srcOrd="1" destOrd="0" parTransId="{818DA969-11D1-4D91-BBD2-CEFBCDD916D6}" sibTransId="{973B224B-2450-415B-96AC-4FD7B1426D89}"/>
    <dgm:cxn modelId="{9691AA5F-C21E-4343-9E5E-615B4E7DDE64}" type="presOf" srcId="{58997698-761B-48BA-B4C8-3C4D8AC83ABD}" destId="{042BFAC9-57E7-41FB-8643-ABF27DE3CEE3}" srcOrd="0" destOrd="0" presId="urn:microsoft.com/office/officeart/2005/8/layout/chevron1"/>
    <dgm:cxn modelId="{8746466F-15E5-4980-9A88-6F3735E9F4DD}" type="presOf" srcId="{17873DA5-D2F9-4FCC-80C4-9497FDB42866}" destId="{19C84811-8C0C-4101-ABCC-6F56ED1623E0}" srcOrd="0" destOrd="0" presId="urn:microsoft.com/office/officeart/2005/8/layout/chevron1"/>
    <dgm:cxn modelId="{52C4AB50-7FDF-4238-A54B-916C97E1B9D7}" type="presOf" srcId="{5C42E6EB-799F-4241-A8CB-181EE3F20BE6}" destId="{6CDFACC6-2535-4FF3-A13C-89D41C02938F}" srcOrd="0" destOrd="0" presId="urn:microsoft.com/office/officeart/2005/8/layout/chevron1"/>
    <dgm:cxn modelId="{0ADCC278-7F13-4778-B8C2-28E3729CCD95}" type="presOf" srcId="{EE1C41A2-44F6-4BB7-9738-5E24B809B6BA}" destId="{2607BE90-0F31-44B4-84DD-655B06B46230}" srcOrd="0" destOrd="0" presId="urn:microsoft.com/office/officeart/2005/8/layout/chevron1"/>
    <dgm:cxn modelId="{C80655A6-6B85-4AA1-92C9-22E5A8AEDF5D}" srcId="{EE1C41A2-44F6-4BB7-9738-5E24B809B6BA}" destId="{48D35456-7AD0-422A-B80E-7C8088041AA6}" srcOrd="3" destOrd="0" parTransId="{321101BA-3C98-470D-9D55-DBEC56A5EED0}" sibTransId="{BB38EA02-7634-45EE-AA5B-2FE7BF57184B}"/>
    <dgm:cxn modelId="{EDF47CC4-8CF9-4A88-B25E-BCA80D94DD0D}" srcId="{EE1C41A2-44F6-4BB7-9738-5E24B809B6BA}" destId="{58997698-761B-48BA-B4C8-3C4D8AC83ABD}" srcOrd="0" destOrd="0" parTransId="{0F77007B-88A7-4F2E-AB8A-B53A63CBC3D1}" sibTransId="{7A9B17A6-0C2D-42A6-8950-62F6008F060E}"/>
    <dgm:cxn modelId="{09EB33CC-DA22-4638-B998-3943221EDFAC}" srcId="{EE1C41A2-44F6-4BB7-9738-5E24B809B6BA}" destId="{5C42E6EB-799F-4241-A8CB-181EE3F20BE6}" srcOrd="2" destOrd="0" parTransId="{8EF0F9E8-7A45-4AE9-9C99-EDAFF551C533}" sibTransId="{1C983B6D-6A36-4E6A-AE2B-552E554EBBE7}"/>
    <dgm:cxn modelId="{05C6E3EF-894A-4184-A4EE-B2B3B0D066D7}" type="presOf" srcId="{48D35456-7AD0-422A-B80E-7C8088041AA6}" destId="{631EB1B5-2625-4391-96F6-CE05A986A4FC}" srcOrd="0" destOrd="0" presId="urn:microsoft.com/office/officeart/2005/8/layout/chevron1"/>
    <dgm:cxn modelId="{53B78209-F571-4AB3-8DC4-17A9A19E85E5}" type="presParOf" srcId="{2607BE90-0F31-44B4-84DD-655B06B46230}" destId="{042BFAC9-57E7-41FB-8643-ABF27DE3CEE3}" srcOrd="0" destOrd="0" presId="urn:microsoft.com/office/officeart/2005/8/layout/chevron1"/>
    <dgm:cxn modelId="{357240B4-B418-4EA0-9F62-443454E9923D}" type="presParOf" srcId="{2607BE90-0F31-44B4-84DD-655B06B46230}" destId="{93C4B1A8-2A41-4CB8-8977-742DB1D9D9F9}" srcOrd="1" destOrd="0" presId="urn:microsoft.com/office/officeart/2005/8/layout/chevron1"/>
    <dgm:cxn modelId="{B0C2AE4E-FBA1-4583-91AD-4979FC84A15D}" type="presParOf" srcId="{2607BE90-0F31-44B4-84DD-655B06B46230}" destId="{19C84811-8C0C-4101-ABCC-6F56ED1623E0}" srcOrd="2" destOrd="0" presId="urn:microsoft.com/office/officeart/2005/8/layout/chevron1"/>
    <dgm:cxn modelId="{C2FBEEC2-730A-4358-A022-2FF3DF740CB4}" type="presParOf" srcId="{2607BE90-0F31-44B4-84DD-655B06B46230}" destId="{84D34631-6ED9-4527-8D33-B74257D6E440}" srcOrd="3" destOrd="0" presId="urn:microsoft.com/office/officeart/2005/8/layout/chevron1"/>
    <dgm:cxn modelId="{AC33A1EB-1060-4721-BA2A-4377ADEEC7EE}" type="presParOf" srcId="{2607BE90-0F31-44B4-84DD-655B06B46230}" destId="{6CDFACC6-2535-4FF3-A13C-89D41C02938F}" srcOrd="4" destOrd="0" presId="urn:microsoft.com/office/officeart/2005/8/layout/chevron1"/>
    <dgm:cxn modelId="{AFF84020-E538-42D7-99D9-2ADFE92F07BD}" type="presParOf" srcId="{2607BE90-0F31-44B4-84DD-655B06B46230}" destId="{F53D4C94-6672-4808-AC9C-7615F8B74477}" srcOrd="5" destOrd="0" presId="urn:microsoft.com/office/officeart/2005/8/layout/chevron1"/>
    <dgm:cxn modelId="{72B69BD1-3E6C-413D-B78E-CF525330D59F}" type="presParOf" srcId="{2607BE90-0F31-44B4-84DD-655B06B46230}" destId="{631EB1B5-2625-4391-96F6-CE05A986A4F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BFAC9-57E7-41FB-8643-ABF27DE3CEE3}">
      <dsp:nvSpPr>
        <dsp:cNvPr id="0" name=""/>
        <dsp:cNvSpPr/>
      </dsp:nvSpPr>
      <dsp:spPr>
        <a:xfrm>
          <a:off x="4602" y="871909"/>
          <a:ext cx="2678914" cy="10715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커뮤니티 웹사이트</a:t>
          </a:r>
        </a:p>
      </dsp:txBody>
      <dsp:txXfrm>
        <a:off x="540385" y="871909"/>
        <a:ext cx="1607349" cy="1071565"/>
      </dsp:txXfrm>
    </dsp:sp>
    <dsp:sp modelId="{19C84811-8C0C-4101-ABCC-6F56ED1623E0}">
      <dsp:nvSpPr>
        <dsp:cNvPr id="0" name=""/>
        <dsp:cNvSpPr/>
      </dsp:nvSpPr>
      <dsp:spPr>
        <a:xfrm>
          <a:off x="2415625" y="871909"/>
          <a:ext cx="2678914" cy="1071565"/>
        </a:xfrm>
        <a:prstGeom prst="chevron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커뮤니티 모바일 앱</a:t>
          </a:r>
        </a:p>
      </dsp:txBody>
      <dsp:txXfrm>
        <a:off x="2951408" y="871909"/>
        <a:ext cx="1607349" cy="1071565"/>
      </dsp:txXfrm>
    </dsp:sp>
    <dsp:sp modelId="{6CDFACC6-2535-4FF3-A13C-89D41C02938F}">
      <dsp:nvSpPr>
        <dsp:cNvPr id="0" name=""/>
        <dsp:cNvSpPr/>
      </dsp:nvSpPr>
      <dsp:spPr>
        <a:xfrm>
          <a:off x="4826648" y="871909"/>
          <a:ext cx="2678914" cy="1071565"/>
        </a:xfrm>
        <a:prstGeom prst="chevron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solidFill>
                <a:schemeClr val="tx1"/>
              </a:solidFill>
            </a:rPr>
            <a:t>IDE</a:t>
          </a:r>
          <a:endParaRPr lang="ko-KR" altLang="en-US" sz="2500" kern="1200" dirty="0">
            <a:solidFill>
              <a:schemeClr val="tx1"/>
            </a:solidFill>
          </a:endParaRPr>
        </a:p>
      </dsp:txBody>
      <dsp:txXfrm>
        <a:off x="5362431" y="871909"/>
        <a:ext cx="1607349" cy="1071565"/>
      </dsp:txXfrm>
    </dsp:sp>
    <dsp:sp modelId="{631EB1B5-2625-4391-96F6-CE05A986A4FC}">
      <dsp:nvSpPr>
        <dsp:cNvPr id="0" name=""/>
        <dsp:cNvSpPr/>
      </dsp:nvSpPr>
      <dsp:spPr>
        <a:xfrm>
          <a:off x="7237671" y="871909"/>
          <a:ext cx="2678914" cy="1071565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커뮤니티 메타버스</a:t>
          </a:r>
        </a:p>
      </dsp:txBody>
      <dsp:txXfrm>
        <a:off x="7773454" y="871909"/>
        <a:ext cx="1607349" cy="1071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7B79E-C85A-79A5-E23C-C95DDDECC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D691B8-F0BC-2A31-3E42-143933D51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719CF-62B4-B00D-2CA0-C7FC1439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C4DE6-DDCA-F885-883D-DF7E424A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5D6DD-2255-2AF0-B459-ADBC561B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0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635E9-A000-03CD-451F-5B050166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9314A-2988-51DA-F2D1-80EB20A74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186D1-819E-E804-3C02-9C3BB7E2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7502C-8DEE-C5E8-21E6-06154F1B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E4252-2326-750A-D9B6-D90A8855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7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1758A2-B73F-376A-CD8C-09CB6B7A6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3FE13C-5142-DB18-F823-A83C85F6E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448BC-12C9-7FDF-8748-6F58B1C1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B5661-BB72-D1FE-E9F9-E7612959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FE461-16E2-5096-A38A-381D18CD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9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BD699-3AD8-ACCB-BF24-7920E6DA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058BC-EC67-D648-CB52-04A26525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06834-F60D-420B-8971-60D39410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62A75-9599-2CC1-11A6-E6B58A93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69F17-8402-09B4-6FBC-85D86C83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4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D2173-BC0D-3483-FD93-EBC2811D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8A4B84-BD2C-650A-29D5-4979273BD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6FED2-BB6E-0E12-EDAF-90C81745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EBA3-0301-7DD1-B2E5-2787E8FB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D710C-68C3-2BE4-ACB8-A18CC01B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2775E-E5DE-B5CE-E2B0-088D2C98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5670D-6EF0-F0F2-C472-AF4949C35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61E8E-002E-0191-EA70-13664FE1E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59DBEA-046B-0E91-70EC-047935FA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6434B9-D109-4278-A5CA-9DAD0098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F3969-9624-3C3C-5AB7-452E7F79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4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0F750-00F4-1DCA-E24C-48638959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C7B15-50D9-849B-BAB9-1C7BC17F1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113B63-0D6C-44DE-3E75-1D3ADE629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E35807-0C19-CE12-1DF0-033D07EB8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4253D3-1DC9-A620-D641-5C6B43EBF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2C0B10-4FE4-80BD-BCA8-AC36E517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D36FE5-94CC-C10E-09D7-C3AD107E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75D431-22A4-2889-8609-1A7EDBC6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0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A4CB0-9ACC-3A9C-B600-00F72AE7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69A61A-BBDB-EAB5-4AE0-FAC861DF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BFDF58-F4A4-5BBF-52AE-9C38C8B9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1BC76D-D508-4F4E-663F-163E2CD5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7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4B3909-0FC3-1081-BCD5-2DC347C1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88E612-D982-C332-C097-23D5F6F3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48DBD5-51B9-8103-5453-ED0AD3F8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9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138D7-BDF6-A4AC-D872-94AE262B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B33EA-4FF4-64B5-E035-5BB58746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3DEFD0-E720-ACA2-F544-869001152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AFD94-7CF8-B00C-BB2A-64A235EF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F5755-55C3-3507-221D-7CD5EE61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6294C-D08C-ED51-0BD1-CE16E2BE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6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A798-941C-08C9-5D9E-45B36AA5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F5A02B-791B-D118-A006-764093C31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018C3-C92A-2B08-C4AC-0869399E8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2AAC3-AF70-F975-9099-DA37DD36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8A364-F43C-547C-DE77-E7EC7128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D7E01-9A87-077F-DB2B-6F6C63D1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3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FF6B59-AC92-148F-A12D-265C5349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984F9-DDF2-35C0-F996-832EE048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2A871-76B2-D981-93CA-11CB9A31E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3964C-44AC-18CA-1BA8-E69CDD556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73D56-CF13-4143-820B-EDE1342FB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89874-769E-FD9B-9496-185D82622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671" y="980387"/>
            <a:ext cx="11783504" cy="3227159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학과 커뮤니티 웹사이트 및 </a:t>
            </a:r>
            <a:br>
              <a:rPr lang="en-US" altLang="ko-KR" dirty="0"/>
            </a:br>
            <a:r>
              <a:rPr lang="ko-KR" altLang="en-US" dirty="0"/>
              <a:t>모바일 앱 개발</a:t>
            </a:r>
            <a:br>
              <a:rPr lang="en-US" altLang="ko-KR" dirty="0"/>
            </a:br>
            <a:r>
              <a:rPr lang="ko-KR" altLang="en-US" dirty="0"/>
              <a:t>시스템 구성도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643193-7B08-B16A-0F05-4753613DC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9621"/>
            <a:ext cx="9144000" cy="1655762"/>
          </a:xfrm>
        </p:spPr>
        <p:txBody>
          <a:bodyPr/>
          <a:lstStyle/>
          <a:p>
            <a:r>
              <a:rPr lang="ko-KR" altLang="en-US" dirty="0"/>
              <a:t>담당자 </a:t>
            </a:r>
            <a:r>
              <a:rPr lang="en-US" altLang="ko-KR" dirty="0"/>
              <a:t>puzzdev1015</a:t>
            </a:r>
          </a:p>
          <a:p>
            <a:r>
              <a:rPr lang="en-US" altLang="ko-KR" dirty="0"/>
              <a:t>v0.0.2</a:t>
            </a:r>
          </a:p>
          <a:p>
            <a:r>
              <a:rPr lang="en-US" altLang="ko-KR" dirty="0"/>
              <a:t>2023-01-28 19:34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67273-93BF-8FC2-C1F1-1B8D1E78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081806" cy="791852"/>
          </a:xfrm>
        </p:spPr>
        <p:txBody>
          <a:bodyPr/>
          <a:lstStyle/>
          <a:p>
            <a:r>
              <a:rPr lang="ko-KR" altLang="en-US" dirty="0"/>
              <a:t>전체 개발 순서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0EE4E555-6A97-2854-D082-054BF5B97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131215"/>
              </p:ext>
            </p:extLst>
          </p:nvPr>
        </p:nvGraphicFramePr>
        <p:xfrm>
          <a:off x="1135406" y="1178351"/>
          <a:ext cx="9921188" cy="2815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3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FCADEE6E-36CD-AAB5-BF32-343407A35487}"/>
              </a:ext>
            </a:extLst>
          </p:cNvPr>
          <p:cNvGrpSpPr/>
          <p:nvPr/>
        </p:nvGrpSpPr>
        <p:grpSpPr>
          <a:xfrm>
            <a:off x="113122" y="116275"/>
            <a:ext cx="876693" cy="4240291"/>
            <a:chOff x="103694" y="0"/>
            <a:chExt cx="876693" cy="424029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85A9285-669D-72C6-75E2-7701211DE2DB}"/>
                </a:ext>
              </a:extLst>
            </p:cNvPr>
            <p:cNvGrpSpPr/>
            <p:nvPr/>
          </p:nvGrpSpPr>
          <p:grpSpPr>
            <a:xfrm>
              <a:off x="103694" y="0"/>
              <a:ext cx="876693" cy="4240291"/>
              <a:chOff x="103694" y="0"/>
              <a:chExt cx="1743959" cy="424029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6108B12-51FB-0EAE-57B1-9F75BC9328FC}"/>
                  </a:ext>
                </a:extLst>
              </p:cNvPr>
              <p:cNvSpPr/>
              <p:nvPr/>
            </p:nvSpPr>
            <p:spPr>
              <a:xfrm>
                <a:off x="103694" y="575035"/>
                <a:ext cx="1743959" cy="3665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E2388AD-4764-8AFE-8D8D-FE54D7874767}"/>
                  </a:ext>
                </a:extLst>
              </p:cNvPr>
              <p:cNvSpPr/>
              <p:nvPr/>
            </p:nvSpPr>
            <p:spPr>
              <a:xfrm>
                <a:off x="103694" y="0"/>
                <a:ext cx="1743959" cy="5844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9253E8E-62B4-1A7F-E78E-DEFCBCBAB248}"/>
                </a:ext>
              </a:extLst>
            </p:cNvPr>
            <p:cNvGrpSpPr/>
            <p:nvPr/>
          </p:nvGrpSpPr>
          <p:grpSpPr>
            <a:xfrm>
              <a:off x="184045" y="660997"/>
              <a:ext cx="720000" cy="996999"/>
              <a:chOff x="7291199" y="4352014"/>
              <a:chExt cx="720000" cy="996999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6B218EF0-3034-8A59-3E01-9F96ED9D8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199" y="43520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7B490E-E7CB-B512-FDA9-068215E7CCD9}"/>
                  </a:ext>
                </a:extLst>
              </p:cNvPr>
              <p:cNvSpPr txBox="1"/>
              <p:nvPr/>
            </p:nvSpPr>
            <p:spPr>
              <a:xfrm>
                <a:off x="7291199" y="50720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운영자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A20D80F-E5F8-9EA9-2ED6-FF77AADB3B62}"/>
                </a:ext>
              </a:extLst>
            </p:cNvPr>
            <p:cNvGrpSpPr/>
            <p:nvPr/>
          </p:nvGrpSpPr>
          <p:grpSpPr>
            <a:xfrm>
              <a:off x="184045" y="1776249"/>
              <a:ext cx="720000" cy="998241"/>
              <a:chOff x="2052266" y="1513985"/>
              <a:chExt cx="720000" cy="998241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75153F45-E4BD-9E7E-3594-74D411A30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266" y="15139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B30FAA-02D5-3325-64C5-C59AD282119E}"/>
                  </a:ext>
                </a:extLst>
              </p:cNvPr>
              <p:cNvSpPr txBox="1"/>
              <p:nvPr/>
            </p:nvSpPr>
            <p:spPr>
              <a:xfrm>
                <a:off x="2052266" y="2235227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개발자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250243D-3EE4-C84D-2093-496164DA6C2E}"/>
                </a:ext>
              </a:extLst>
            </p:cNvPr>
            <p:cNvGrpSpPr/>
            <p:nvPr/>
          </p:nvGrpSpPr>
          <p:grpSpPr>
            <a:xfrm>
              <a:off x="184045" y="2902953"/>
              <a:ext cx="720000" cy="1181665"/>
              <a:chOff x="5016000" y="2700608"/>
              <a:chExt cx="720000" cy="1181665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98BDE187-EF73-FAA9-CC8D-B85F85DE3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6000" y="270060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CD212C-F34F-F647-E7E7-E843E6A4AB4A}"/>
                  </a:ext>
                </a:extLst>
              </p:cNvPr>
              <p:cNvSpPr txBox="1"/>
              <p:nvPr/>
            </p:nvSpPr>
            <p:spPr>
              <a:xfrm>
                <a:off x="5016000" y="3420608"/>
                <a:ext cx="7200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게시판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관리자</a:t>
                </a: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0E8164C-62C1-AD30-5505-3E3ABCF24EEC}"/>
              </a:ext>
            </a:extLst>
          </p:cNvPr>
          <p:cNvGrpSpPr/>
          <p:nvPr/>
        </p:nvGrpSpPr>
        <p:grpSpPr>
          <a:xfrm>
            <a:off x="11051355" y="116275"/>
            <a:ext cx="1027523" cy="5629258"/>
            <a:chOff x="11051355" y="116275"/>
            <a:chExt cx="1027523" cy="5629258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21B65D2-5917-3227-1DA6-6F30EDD988D7}"/>
                </a:ext>
              </a:extLst>
            </p:cNvPr>
            <p:cNvGrpSpPr/>
            <p:nvPr/>
          </p:nvGrpSpPr>
          <p:grpSpPr>
            <a:xfrm>
              <a:off x="11051355" y="116275"/>
              <a:ext cx="1027523" cy="5629258"/>
              <a:chOff x="103694" y="0"/>
              <a:chExt cx="1743959" cy="562925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BF6E563-3EF4-C9BA-8F84-0E6B2E66759B}"/>
                  </a:ext>
                </a:extLst>
              </p:cNvPr>
              <p:cNvSpPr/>
              <p:nvPr/>
            </p:nvSpPr>
            <p:spPr>
              <a:xfrm>
                <a:off x="103694" y="575035"/>
                <a:ext cx="1743959" cy="50542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00BBA79-0A2F-8300-0D84-5B86672F79F2}"/>
                  </a:ext>
                </a:extLst>
              </p:cNvPr>
              <p:cNvSpPr/>
              <p:nvPr/>
            </p:nvSpPr>
            <p:spPr>
              <a:xfrm>
                <a:off x="103694" y="0"/>
                <a:ext cx="1743959" cy="5844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일반</a:t>
                </a:r>
                <a:endParaRPr lang="en-US" altLang="ko-KR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사용자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DA1F450-7790-1113-F61A-09F7DEA5FCC4}"/>
                </a:ext>
              </a:extLst>
            </p:cNvPr>
            <p:cNvGrpSpPr/>
            <p:nvPr/>
          </p:nvGrpSpPr>
          <p:grpSpPr>
            <a:xfrm>
              <a:off x="11133247" y="822045"/>
              <a:ext cx="863738" cy="2538330"/>
              <a:chOff x="2567620" y="705770"/>
              <a:chExt cx="863738" cy="253833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B6F975F-DF79-8703-E3A7-5B2B60E929BC}"/>
                  </a:ext>
                </a:extLst>
              </p:cNvPr>
              <p:cNvGrpSpPr/>
              <p:nvPr/>
            </p:nvGrpSpPr>
            <p:grpSpPr>
              <a:xfrm>
                <a:off x="2567620" y="705770"/>
                <a:ext cx="863738" cy="2538330"/>
                <a:chOff x="103694" y="0"/>
                <a:chExt cx="1743959" cy="2791014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F2715DA6-4DF6-D1C7-3FE7-7356E25ACC79}"/>
                    </a:ext>
                  </a:extLst>
                </p:cNvPr>
                <p:cNvSpPr/>
                <p:nvPr/>
              </p:nvSpPr>
              <p:spPr>
                <a:xfrm>
                  <a:off x="103694" y="575032"/>
                  <a:ext cx="1743959" cy="22159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2A54146-DE95-FB5F-AD5B-DBED9DEA3813}"/>
                    </a:ext>
                  </a:extLst>
                </p:cNvPr>
                <p:cNvSpPr/>
                <p:nvPr/>
              </p:nvSpPr>
              <p:spPr>
                <a:xfrm>
                  <a:off x="103694" y="0"/>
                  <a:ext cx="1743959" cy="5844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>
                      <a:solidFill>
                        <a:schemeClr val="tx1"/>
                      </a:solidFill>
                    </a:rPr>
                    <a:t>학생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79CBA1C-0386-6A81-CBD0-164E7E1C5BE9}"/>
                  </a:ext>
                </a:extLst>
              </p:cNvPr>
              <p:cNvGrpSpPr/>
              <p:nvPr/>
            </p:nvGrpSpPr>
            <p:grpSpPr>
              <a:xfrm>
                <a:off x="2640654" y="1316850"/>
                <a:ext cx="720000" cy="1002448"/>
                <a:chOff x="6348220" y="911495"/>
                <a:chExt cx="720000" cy="1002448"/>
              </a:xfrm>
            </p:grpSpPr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800A1E5D-643C-965B-8B7C-34424B003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48220" y="911495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BCEAB4F-AF2C-2C95-5840-A74CE4212AEC}"/>
                    </a:ext>
                  </a:extLst>
                </p:cNvPr>
                <p:cNvSpPr txBox="1"/>
                <p:nvPr/>
              </p:nvSpPr>
              <p:spPr>
                <a:xfrm>
                  <a:off x="6348220" y="1636944"/>
                  <a:ext cx="720000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재학생</a:t>
                  </a: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DB59FED2-D066-1AF9-0EAD-248E0A7326BB}"/>
                  </a:ext>
                </a:extLst>
              </p:cNvPr>
              <p:cNvGrpSpPr/>
              <p:nvPr/>
            </p:nvGrpSpPr>
            <p:grpSpPr>
              <a:xfrm>
                <a:off x="2640654" y="2344038"/>
                <a:ext cx="720000" cy="825624"/>
                <a:chOff x="9909675" y="3803389"/>
                <a:chExt cx="720000" cy="825624"/>
              </a:xfrm>
            </p:grpSpPr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A14C1A7D-31FC-786C-0793-48F6BBAE22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09675" y="3803389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C69B263-A4C1-EE31-46CD-45C1574842E4}"/>
                    </a:ext>
                  </a:extLst>
                </p:cNvPr>
                <p:cNvSpPr txBox="1"/>
                <p:nvPr/>
              </p:nvSpPr>
              <p:spPr>
                <a:xfrm>
                  <a:off x="9909675" y="4352014"/>
                  <a:ext cx="720000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졸업생</a:t>
                  </a:r>
                </a:p>
              </p:txBody>
            </p: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770211-9A56-5769-FD92-75988C17DACA}"/>
                </a:ext>
              </a:extLst>
            </p:cNvPr>
            <p:cNvGrpSpPr/>
            <p:nvPr/>
          </p:nvGrpSpPr>
          <p:grpSpPr>
            <a:xfrm>
              <a:off x="11205116" y="3544573"/>
              <a:ext cx="720001" cy="996999"/>
              <a:chOff x="3026127" y="2837314"/>
              <a:chExt cx="720001" cy="996999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E2ED9D7-F86D-E3D2-38D8-47A36C89E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6128" y="28373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012111-DA65-41C5-C031-636B3A705C91}"/>
                  </a:ext>
                </a:extLst>
              </p:cNvPr>
              <p:cNvSpPr txBox="1"/>
              <p:nvPr/>
            </p:nvSpPr>
            <p:spPr>
              <a:xfrm>
                <a:off x="3026127" y="35573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교수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0BAF6C1-FD16-0ACB-ACE5-BC6965D706E1}"/>
                </a:ext>
              </a:extLst>
            </p:cNvPr>
            <p:cNvGrpSpPr/>
            <p:nvPr/>
          </p:nvGrpSpPr>
          <p:grpSpPr>
            <a:xfrm>
              <a:off x="11205116" y="4649231"/>
              <a:ext cx="720000" cy="1008194"/>
              <a:chOff x="10344346" y="1502790"/>
              <a:chExt cx="720000" cy="1008194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CD2C03E-4440-8C14-449D-3C5214B4B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44346" y="150279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96BF-41AE-FE5F-FBD0-EC5801B9D8C7}"/>
                  </a:ext>
                </a:extLst>
              </p:cNvPr>
              <p:cNvSpPr txBox="1"/>
              <p:nvPr/>
            </p:nvSpPr>
            <p:spPr>
              <a:xfrm>
                <a:off x="10344346" y="2233985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조교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359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39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학과 커뮤니티 웹사이트 및  모바일 앱 개발 시스템 구성도</vt:lpstr>
      <vt:lpstr>전체 개발 순서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학과 커뮤니티 웹사이트 및  모바일 앱 개발 시스템 구성도</dc:title>
  <dc:creator>김민기</dc:creator>
  <cp:lastModifiedBy>김민기</cp:lastModifiedBy>
  <cp:revision>6</cp:revision>
  <dcterms:created xsi:type="dcterms:W3CDTF">2023-01-28T10:33:19Z</dcterms:created>
  <dcterms:modified xsi:type="dcterms:W3CDTF">2023-01-28T11:29:34Z</dcterms:modified>
</cp:coreProperties>
</file>