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A23-1C21-4583-A7A3-E91EFF430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Crop disease prediction using CNN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D371A-BBB4-4E7B-99EE-F57A5CBC5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Deep Learning					</a:t>
            </a:r>
            <a:r>
              <a:rPr lang="en-IN" dirty="0" err="1"/>
              <a:t>karthikeyan</a:t>
            </a:r>
            <a:r>
              <a:rPr lang="en-IN" dirty="0"/>
              <a:t> k 2018103549</a:t>
            </a:r>
          </a:p>
          <a:p>
            <a:r>
              <a:rPr lang="en-IN" dirty="0"/>
              <a:t>						Sathish </a:t>
            </a:r>
            <a:r>
              <a:rPr lang="en-IN" dirty="0" err="1"/>
              <a:t>kumar</a:t>
            </a:r>
            <a:r>
              <a:rPr lang="en-IN" dirty="0"/>
              <a:t> 2018103588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4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AC40-82E0-45FB-A3D7-EEF28563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51" y="842934"/>
            <a:ext cx="9603275" cy="610481"/>
          </a:xfrm>
        </p:spPr>
        <p:txBody>
          <a:bodyPr/>
          <a:lstStyle/>
          <a:p>
            <a:r>
              <a:rPr lang="en-IN" dirty="0" err="1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00FC-0464-4B19-95FD-86D2518D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92168"/>
            <a:ext cx="9603275" cy="3931116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When plants and crops are affected by pests it affects the agricultural production of the country.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Usually farmers or experts observe the plants with naked eye for detection and identification of disease. But this method can be time processing, expensive and inaccurate.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Automatic detection using image processing techniques provide fast and accurate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8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5570-8FBA-4E80-8DB7-FCC15702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and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4880-01CD-4505-AB0A-0AD3943E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71257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predict the type of plant disease from the image using CNN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Dataset was taken from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kaggle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PlantVillage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30968-D934-4070-A2FD-45624DECF1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2963202"/>
            <a:ext cx="5919538" cy="38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BBCD-2F25-49FB-AB39-27E6D549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diagram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BE5B2-44FB-4EC1-A7FE-50A2E37C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075" y="1292238"/>
            <a:ext cx="8171849" cy="5565762"/>
          </a:xfrm>
        </p:spPr>
      </p:pic>
    </p:spTree>
    <p:extLst>
      <p:ext uri="{BB962C8B-B14F-4D97-AF65-F5344CB8AC3E}">
        <p14:creationId xmlns:p14="http://schemas.microsoft.com/office/powerpoint/2010/main" val="360300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FA39-3652-423F-96D5-F97F4A11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0C521-A589-4527-B962-22343E11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14" y="2015731"/>
            <a:ext cx="9603275" cy="40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31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168</TotalTime>
  <Words>110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Crop disease prediction using CNN</vt:lpstr>
      <vt:lpstr>IntroductioN</vt:lpstr>
      <vt:lpstr>Objectives and dataset</vt:lpstr>
      <vt:lpstr>Methodology diagram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disease prediction using CNN</dc:title>
  <dc:creator>KARTHIKEYAN K</dc:creator>
  <cp:lastModifiedBy>KARTHIKEYAN K</cp:lastModifiedBy>
  <cp:revision>9</cp:revision>
  <dcterms:created xsi:type="dcterms:W3CDTF">2021-12-22T19:02:57Z</dcterms:created>
  <dcterms:modified xsi:type="dcterms:W3CDTF">2022-01-06T04:26:09Z</dcterms:modified>
</cp:coreProperties>
</file>