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DB3AE-6F4F-41AB-8ABC-C98DB88C5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6CB1B-E939-43FE-8581-E39CE3A8F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D4D2E-7B7B-4B30-B1A1-9641C5A2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D8CF-418C-422A-AF3F-349F0D289A51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D9443-3891-4639-AEDB-D9C044CCB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D6A75-5A72-4634-A570-76DF2F6A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7C64-B0A3-4108-8CF2-0D41E8E0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4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AD84D-F322-4861-8784-2DF417E2D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D5F49-01DE-4F67-9989-9D4BFE138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E003E-9931-453A-8F43-CCC0B6E7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D8CF-418C-422A-AF3F-349F0D289A51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89502-16C8-4101-8684-6BFEBAF48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31158-148F-41D5-967D-AF3FEA23B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7C64-B0A3-4108-8CF2-0D41E8E0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7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71CD46-56BE-4455-A079-F23F4350E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FC578-A513-4D7C-87B3-9E788BA94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7AC78-E0A4-472D-8AA5-874CD0C8C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D8CF-418C-422A-AF3F-349F0D289A51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BD010-3C69-41F6-983E-0CFC25D8A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0D58D-A526-4AB4-A372-8DE914AB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7C64-B0A3-4108-8CF2-0D41E8E0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9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5F1C4-B40E-4015-8DE3-FB586593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05903-62A4-420B-8685-B2795639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F0622-52D3-4C14-A1E6-F0C4D570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D8CF-418C-422A-AF3F-349F0D289A51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4DFA1-0255-4C40-894F-83D16F31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7914C-834F-4137-8D29-13B1C1AF6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7C64-B0A3-4108-8CF2-0D41E8E0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7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38A6-6410-4F04-A821-76A98BE4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163BF-819A-48BD-A275-29D11564A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84232-81F0-4A0F-A94A-9CA504CB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D8CF-418C-422A-AF3F-349F0D289A51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8651B-0607-4B84-BB48-87AE41AE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CB3DC-4335-42CB-951C-A143921E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7C64-B0A3-4108-8CF2-0D41E8E0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0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BFC2-4C5B-4FD8-A2E5-A2C64A19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3C837-4043-4F70-98D1-5C9ED1BB6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83AB6-CAB9-472C-9FDB-C73834AE9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EE3D4-0B48-47BE-A3BC-47540D9E7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D8CF-418C-422A-AF3F-349F0D289A51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E4314-C101-458A-BE2E-38FC38985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F418F-1EE6-47B1-A282-F53DBE84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7C64-B0A3-4108-8CF2-0D41E8E0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4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CF12-0F2E-4DDE-8DC8-54AF15134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F8E6D-4827-4C83-A4E0-DB93E1C93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11D13-8926-47EA-86BB-38F19EB1B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05AFE-5156-4913-8EF2-80E22F94A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C0B72A-463D-45EB-AC86-632A8CA5D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FF72A2-B876-432C-9251-D8681CFD6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D8CF-418C-422A-AF3F-349F0D289A51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39ADF-5E76-434B-A235-CE9262A2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99F0C4-7C4E-4D35-B02D-30B8F7D4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7C64-B0A3-4108-8CF2-0D41E8E0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76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90B9-E9A5-4708-A6F4-26AE3EAB4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A4EC0D-86BC-438E-BFE8-662F3230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D8CF-418C-422A-AF3F-349F0D289A51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44BBC-F0C8-482A-88AF-E3BD4B52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00F76-777A-41C8-AFE2-19CCDFBA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7C64-B0A3-4108-8CF2-0D41E8E0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0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9E008-BEB9-4BC7-9430-99EA7A6E3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D8CF-418C-422A-AF3F-349F0D289A51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52B13-620D-4EB7-B4F6-D3B8D557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141BA-CE4C-4CB5-83E3-0F9F7CA0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7C64-B0A3-4108-8CF2-0D41E8E0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4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E8BE-CDDA-411E-BDC6-E932E2DB4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26D98-6E38-4396-9D9A-B1389026F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247C9-B15B-424B-BC72-C9EB34847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1E868-3704-4B68-940D-81A5CF58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D8CF-418C-422A-AF3F-349F0D289A51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5D04C-7862-4DA8-801F-C1893FD9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C97BE-8FC1-4750-90D3-B28EBC53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7C64-B0A3-4108-8CF2-0D41E8E0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6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15C1-E928-43AE-908B-49222E37E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AEE774-E834-4514-A60A-E42BDFAC6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A1F7F-CC3C-4FA6-A30B-E11108A4F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CE945-902D-412E-A2B0-CA76FF1C3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D8CF-418C-422A-AF3F-349F0D289A51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39FCE-CE3D-4598-BC36-B676CA0F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62DE1-782D-4E7E-8495-F2C2D1C3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7C64-B0A3-4108-8CF2-0D41E8E0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5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08525-FFD9-4B32-A8AB-A89BDFFFA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C6427-F0E5-4850-82F4-544C397C8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3BAB0-EEB6-4647-A98C-BC66F7D020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CD8CF-418C-422A-AF3F-349F0D289A51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F3440-F7C4-41F6-B46F-03943ECB6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FE86F-3FA0-4C6F-8630-C4C48D893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07C64-B0A3-4108-8CF2-0D41E8E0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6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3C81-6BB2-40C8-A028-C32945B06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Credit Card Lead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85E94-6946-4141-90A8-8B8982197F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Approach Document</a:t>
            </a:r>
          </a:p>
          <a:p>
            <a:endParaRPr lang="en-US" b="1" dirty="0"/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By Kajal Kumar Ghosh</a:t>
            </a:r>
          </a:p>
        </p:txBody>
      </p:sp>
    </p:spTree>
    <p:extLst>
      <p:ext uri="{BB962C8B-B14F-4D97-AF65-F5344CB8AC3E}">
        <p14:creationId xmlns:p14="http://schemas.microsoft.com/office/powerpoint/2010/main" val="241926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2413-32C1-4290-94D8-A7CE4B8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-11334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Credit Card Lead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83732-A713-4796-8856-F6944BF73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65" y="91646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 brief on the approach, which you have used to solve the problem.</a:t>
            </a:r>
          </a:p>
          <a:p>
            <a:r>
              <a:rPr lang="en-US" dirty="0"/>
              <a:t>What data-preprocessing / feature engineering ideas really worked? How did you discover them?</a:t>
            </a:r>
          </a:p>
          <a:p>
            <a:r>
              <a:rPr lang="en-US" dirty="0"/>
              <a:t>What does your final model look like? How did you reach it?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Read the train and test dataset. Check for missing data if any. Done the EDA to find the best matching features like Age, Vintage, Credit product, channel code,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A3BF64-3528-4616-8A5B-7AD8B6740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585" y="3717302"/>
            <a:ext cx="3355975" cy="30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4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47E76-BE41-4646-8F1E-45158899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Credit Card Lead Prediction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11393-7B11-4C16-848E-56B6DBF28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Split the train data with </a:t>
            </a:r>
            <a:r>
              <a:rPr lang="en-US" dirty="0" err="1">
                <a:solidFill>
                  <a:srgbClr val="00B050"/>
                </a:solidFill>
              </a:rPr>
              <a:t>Is_Lead</a:t>
            </a:r>
            <a:r>
              <a:rPr lang="en-US" dirty="0">
                <a:solidFill>
                  <a:srgbClr val="00B050"/>
                </a:solidFill>
              </a:rPr>
              <a:t> as target variable and rest columns with other dataset. Done the label encoding for all the categorical columns. Removed the unique key columns from both the test and training dataset.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Then performed the various ML algorithm predictions e.g. </a:t>
            </a:r>
            <a:r>
              <a:rPr lang="en-US" dirty="0" err="1">
                <a:solidFill>
                  <a:srgbClr val="00B050"/>
                </a:solidFill>
              </a:rPr>
              <a:t>LogisticRegression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RandomForestClassifier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GaussianNB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DecisionTreeClassifier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AdaBoostClassifier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KNeighborsClassifier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GradientBoostingClassifier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Based on the predicted value, </a:t>
            </a:r>
            <a:r>
              <a:rPr lang="en-US" dirty="0" err="1">
                <a:solidFill>
                  <a:srgbClr val="00B050"/>
                </a:solidFill>
              </a:rPr>
              <a:t>DecisionTreeClassifier</a:t>
            </a:r>
            <a:r>
              <a:rPr lang="en-US" dirty="0">
                <a:solidFill>
                  <a:srgbClr val="00B050"/>
                </a:solidFill>
              </a:rPr>
              <a:t> and </a:t>
            </a:r>
            <a:r>
              <a:rPr lang="en-US" dirty="0" err="1">
                <a:solidFill>
                  <a:srgbClr val="00B050"/>
                </a:solidFill>
              </a:rPr>
              <a:t>RandomForestClassifier</a:t>
            </a:r>
            <a:r>
              <a:rPr lang="en-US" dirty="0">
                <a:solidFill>
                  <a:srgbClr val="00B050"/>
                </a:solidFill>
              </a:rPr>
              <a:t>. </a:t>
            </a:r>
            <a:r>
              <a:rPr lang="en-US">
                <a:solidFill>
                  <a:srgbClr val="00B050"/>
                </a:solidFill>
              </a:rPr>
              <a:t>XGB Classifier gave </a:t>
            </a:r>
            <a:r>
              <a:rPr lang="en-US" dirty="0">
                <a:solidFill>
                  <a:srgbClr val="00B050"/>
                </a:solidFill>
              </a:rPr>
              <a:t>us greater result of more that 99%.</a:t>
            </a:r>
          </a:p>
        </p:txBody>
      </p:sp>
    </p:spTree>
    <p:extLst>
      <p:ext uri="{BB962C8B-B14F-4D97-AF65-F5344CB8AC3E}">
        <p14:creationId xmlns:p14="http://schemas.microsoft.com/office/powerpoint/2010/main" val="369320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CEC7-BE24-4B39-9E33-16E71C65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Credit Card Lead Prediction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E0A94-2991-414F-9D82-E4CEEB0E4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1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We choose XGB Classifier is the fittest prediction. 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Then we split the training data, predict on test data and plot ROC curve. We found out 86% accuracy on test data.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012A4FD-89C2-451F-AC1C-3B34A59BD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" y="3429000"/>
            <a:ext cx="371475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3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DD79-763B-42B9-B25A-4D472500A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Credit Card Lead Prediction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8545-B582-491E-A664-ADFC5510E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363528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231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Credit Card Lead Prediction</vt:lpstr>
      <vt:lpstr>Credit Card Lead Prediction</vt:lpstr>
      <vt:lpstr>Credit Card Lead Prediction</vt:lpstr>
      <vt:lpstr>Credit Card Lead Prediction</vt:lpstr>
      <vt:lpstr>Credit Card Lead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Lead Prediction</dc:title>
  <dc:creator>Kajal Kumar Ghosh K</dc:creator>
  <cp:lastModifiedBy>Kajal Kumar Ghosh K</cp:lastModifiedBy>
  <cp:revision>21</cp:revision>
  <dcterms:created xsi:type="dcterms:W3CDTF">2021-05-28T09:50:28Z</dcterms:created>
  <dcterms:modified xsi:type="dcterms:W3CDTF">2021-05-29T06:24:00Z</dcterms:modified>
</cp:coreProperties>
</file>