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A37C1-3266-AA7B-435A-3E91418CA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41296-BD1F-572A-3C94-12C62827D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110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苏城 李</dc:creator>
  <cp:lastModifiedBy>苏城 李</cp:lastModifiedBy>
  <cp:revision>1</cp:revision>
  <dcterms:created xsi:type="dcterms:W3CDTF">2025-02-16T23:12:53Z</dcterms:created>
  <dcterms:modified xsi:type="dcterms:W3CDTF">2025-02-16T23:13:42Z</dcterms:modified>
</cp:coreProperties>
</file>