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8" r:id="rId5"/>
    <p:sldMasterId id="2147483690" r:id="rId6"/>
  </p:sldMasterIdLst>
  <p:notesMasterIdLst>
    <p:notesMasterId r:id="rId8"/>
  </p:notesMasterIdLst>
  <p:handoutMasterIdLst>
    <p:handoutMasterId r:id="rId9"/>
  </p:handoutMasterIdLst>
  <p:sldIdLst>
    <p:sldId id="3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553099-A039-41E6-8B12-CFEF375636EE}">
          <p14:sldIdLst>
            <p14:sldId id="3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0012"/>
    <a:srgbClr val="BD001D"/>
    <a:srgbClr val="FF0000"/>
    <a:srgbClr val="004DFF"/>
    <a:srgbClr val="00BAFF"/>
    <a:srgbClr val="008EFF"/>
    <a:srgbClr val="00530A"/>
    <a:srgbClr val="00D700"/>
    <a:srgbClr val="00FF00"/>
    <a:srgbClr val="A0A0A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FE9F82-F561-4D1E-8CC2-F2FB72CFE274}" v="1" dt="2024-01-11T10:58:17.655"/>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5268" autoAdjust="0"/>
  </p:normalViewPr>
  <p:slideViewPr>
    <p:cSldViewPr snapToGrid="0">
      <p:cViewPr>
        <p:scale>
          <a:sx n="80" d="100"/>
          <a:sy n="80" d="100"/>
        </p:scale>
        <p:origin x="140" y="-4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70" d="100"/>
        <a:sy n="70" d="100"/>
      </p:scale>
      <p:origin x="0" y="0"/>
    </p:cViewPr>
  </p:sorterViewPr>
  <p:notesViewPr>
    <p:cSldViewPr snapToGrid="0">
      <p:cViewPr varScale="1">
        <p:scale>
          <a:sx n="50" d="100"/>
          <a:sy n="50" d="100"/>
        </p:scale>
        <p:origin x="2708"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pta, Krishna" userId="53bbaa69-6c48-448f-ab77-2670044b8682" providerId="ADAL" clId="{8BFE9F82-F561-4D1E-8CC2-F2FB72CFE274}"/>
    <pc:docChg chg="undo custSel modSld">
      <pc:chgData name="Gupta, Krishna" userId="53bbaa69-6c48-448f-ab77-2670044b8682" providerId="ADAL" clId="{8BFE9F82-F561-4D1E-8CC2-F2FB72CFE274}" dt="2024-01-11T10:58:55.670" v="151" actId="20577"/>
      <pc:docMkLst>
        <pc:docMk/>
      </pc:docMkLst>
      <pc:sldChg chg="addSp delSp modSp mod">
        <pc:chgData name="Gupta, Krishna" userId="53bbaa69-6c48-448f-ab77-2670044b8682" providerId="ADAL" clId="{8BFE9F82-F561-4D1E-8CC2-F2FB72CFE274}" dt="2024-01-11T10:58:55.670" v="151" actId="20577"/>
        <pc:sldMkLst>
          <pc:docMk/>
          <pc:sldMk cId="3667685341" sldId="359"/>
        </pc:sldMkLst>
        <pc:spChg chg="mod">
          <ac:chgData name="Gupta, Krishna" userId="53bbaa69-6c48-448f-ab77-2670044b8682" providerId="ADAL" clId="{8BFE9F82-F561-4D1E-8CC2-F2FB72CFE274}" dt="2024-01-11T10:54:06.036" v="52" actId="1036"/>
          <ac:spMkLst>
            <pc:docMk/>
            <pc:sldMk cId="3667685341" sldId="359"/>
            <ac:spMk id="13" creationId="{1DAA7DAB-75F3-43EB-A81A-55CEFC83B767}"/>
          </ac:spMkLst>
        </pc:spChg>
        <pc:spChg chg="add del">
          <ac:chgData name="Gupta, Krishna" userId="53bbaa69-6c48-448f-ab77-2670044b8682" providerId="ADAL" clId="{8BFE9F82-F561-4D1E-8CC2-F2FB72CFE274}" dt="2024-01-11T10:57:28.793" v="122" actId="22"/>
          <ac:spMkLst>
            <pc:docMk/>
            <pc:sldMk cId="3667685341" sldId="359"/>
            <ac:spMk id="16" creationId="{C86443CE-ECAB-D5FA-2128-28F89236664D}"/>
          </ac:spMkLst>
        </pc:spChg>
        <pc:spChg chg="mod">
          <ac:chgData name="Gupta, Krishna" userId="53bbaa69-6c48-448f-ab77-2670044b8682" providerId="ADAL" clId="{8BFE9F82-F561-4D1E-8CC2-F2FB72CFE274}" dt="2024-01-11T10:54:33.120" v="82" actId="20577"/>
          <ac:spMkLst>
            <pc:docMk/>
            <pc:sldMk cId="3667685341" sldId="359"/>
            <ac:spMk id="30" creationId="{3F1D5C79-692A-4513-6A93-9A0589EC2E67}"/>
          </ac:spMkLst>
        </pc:spChg>
        <pc:spChg chg="mod">
          <ac:chgData name="Gupta, Krishna" userId="53bbaa69-6c48-448f-ab77-2670044b8682" providerId="ADAL" clId="{8BFE9F82-F561-4D1E-8CC2-F2FB72CFE274}" dt="2024-01-11T10:58:55.670" v="151" actId="20577"/>
          <ac:spMkLst>
            <pc:docMk/>
            <pc:sldMk cId="3667685341" sldId="359"/>
            <ac:spMk id="32" creationId="{6F9145D2-ECFD-DB84-52CD-85A11775B7EC}"/>
          </ac:spMkLst>
        </pc:spChg>
        <pc:graphicFrameChg chg="mod">
          <ac:chgData name="Gupta, Krishna" userId="53bbaa69-6c48-448f-ab77-2670044b8682" providerId="ADAL" clId="{8BFE9F82-F561-4D1E-8CC2-F2FB72CFE274}" dt="2024-01-11T10:54:06.036" v="52" actId="1036"/>
          <ac:graphicFrameMkLst>
            <pc:docMk/>
            <pc:sldMk cId="3667685341" sldId="359"/>
            <ac:graphicFrameMk id="10" creationId="{F004917F-604D-42F3-95FF-83593FA26969}"/>
          </ac:graphicFrameMkLst>
        </pc:graphicFrameChg>
        <pc:graphicFrameChg chg="modGraphic">
          <ac:chgData name="Gupta, Krishna" userId="53bbaa69-6c48-448f-ab77-2670044b8682" providerId="ADAL" clId="{8BFE9F82-F561-4D1E-8CC2-F2FB72CFE274}" dt="2024-01-11T10:55:13.375" v="97" actId="20577"/>
          <ac:graphicFrameMkLst>
            <pc:docMk/>
            <pc:sldMk cId="3667685341" sldId="359"/>
            <ac:graphicFrameMk id="34" creationId="{F7CA3E84-E1AA-DF6A-DEC7-9C44D73B9BC2}"/>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BD7333-DD87-4773-BED3-E2892A4094EE}" type="datetimeFigureOut">
              <a:rPr lang="en-US" smtClean="0"/>
              <a:t>1/11/2024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A0E21C-7E3E-40C1-A5B4-152F0F11E190}" type="slidenum">
              <a:rPr lang="en-US" smtClean="0"/>
              <a:t>‹#›</a:t>
            </a:fld>
            <a:endParaRPr lang="en-US" dirty="0"/>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D084F-DC83-4EB0-8CED-52E9AA3ECA1C}" type="datetimeFigureOut">
              <a:rPr lang="en-US" smtClean="0"/>
              <a:t>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57E0A-F321-48DC-AF94-681D4DCF344D}" type="slidenum">
              <a:rPr lang="en-US" smtClean="0"/>
              <a:t>‹#›</a:t>
            </a:fld>
            <a:endParaRPr lang="en-US" dirty="0"/>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Master: Whit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FED16B-71C6-427E-A3B3-74EA51F84189}"/>
              </a:ext>
            </a:extLst>
          </p:cNvPr>
          <p:cNvPicPr>
            <a:picLocks noChangeAspect="1"/>
          </p:cNvPicPr>
          <p:nvPr userDrawn="1"/>
        </p:nvPicPr>
        <p:blipFill>
          <a:blip r:embed="rId2"/>
          <a:stretch>
            <a:fillRect/>
          </a:stretch>
        </p:blipFill>
        <p:spPr>
          <a:xfrm>
            <a:off x="7447740" y="964387"/>
            <a:ext cx="4310003" cy="4470763"/>
          </a:xfrm>
          <a:prstGeom prst="rect">
            <a:avLst/>
          </a:prstGeom>
        </p:spPr>
      </p:pic>
      <p:sp>
        <p:nvSpPr>
          <p:cNvPr id="2" name="Title 1"/>
          <p:cNvSpPr>
            <a:spLocks noGrp="1"/>
          </p:cNvSpPr>
          <p:nvPr>
            <p:ph type="ctrTitle" hasCustomPrompt="1"/>
          </p:nvPr>
        </p:nvSpPr>
        <p:spPr>
          <a:xfrm>
            <a:off x="381001" y="457200"/>
            <a:ext cx="5714999" cy="3086100"/>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0">
              <a:lnSpc>
                <a:spcPct val="70000"/>
              </a:lnSpc>
              <a:defRPr sz="4000" b="1" baseline="0">
                <a:solidFill>
                  <a:schemeClr val="tx1"/>
                </a:solidFill>
                <a:latin typeface="+mn-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9367BDBF-A1E7-4D85-8500-26998B94AB6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80227" y="5843942"/>
            <a:ext cx="3935973" cy="680876"/>
          </a:xfrm>
          <a:prstGeom prst="rect">
            <a:avLst/>
          </a:prstGeom>
        </p:spPr>
      </p:pic>
    </p:spTree>
    <p:extLst>
      <p:ext uri="{BB962C8B-B14F-4D97-AF65-F5344CB8AC3E}">
        <p14:creationId xmlns:p14="http://schemas.microsoft.com/office/powerpoint/2010/main" val="110879817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2019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dirty="0"/>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11430000" cy="990601"/>
          </a:xfrm>
        </p:spPr>
        <p:txBody>
          <a:bodyPr/>
          <a:lstStyle/>
          <a:p>
            <a:r>
              <a:rPr lang="en-US" dirty="0"/>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2933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2019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11" name="Title 10"/>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06859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Copyright © 2019 Accenture. All rights reserved.</a:t>
            </a:r>
          </a:p>
        </p:txBody>
      </p:sp>
      <p:sp>
        <p:nvSpPr>
          <p:cNvPr id="7" name="Slide Number Placeholder 6"/>
          <p:cNvSpPr>
            <a:spLocks noGrp="1"/>
          </p:cNvSpPr>
          <p:nvPr>
            <p:ph type="sldNum" sz="quarter" idx="12"/>
          </p:nvPr>
        </p:nvSpPr>
        <p:spPr/>
        <p:txBody>
          <a:bodyPr/>
          <a:lstStyle/>
          <a:p>
            <a:fld id="{4F9AC08D-23A9-440E-BCB9-AA1E9877CC38}" type="slidenum">
              <a:rPr lang="en-US" smtClean="0"/>
              <a:pPr/>
              <a:t>‹#›</a:t>
            </a:fld>
            <a:endParaRPr lang="en-US"/>
          </a:p>
        </p:txBody>
      </p:sp>
    </p:spTree>
    <p:extLst>
      <p:ext uri="{BB962C8B-B14F-4D97-AF65-F5344CB8AC3E}">
        <p14:creationId xmlns:p14="http://schemas.microsoft.com/office/powerpoint/2010/main" val="3110607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571500"/>
            <a:ext cx="8572500" cy="2971800"/>
          </a:xfrm>
        </p:spPr>
        <p:txBody>
          <a:bodyPr tIns="0" anchor="t" anchorCtr="0">
            <a:noAutofit/>
          </a:bodyPr>
          <a:lstStyle>
            <a:lvl1pPr algn="l">
              <a:lnSpc>
                <a:spcPct val="70000"/>
              </a:lnSpc>
              <a:defRPr sz="8000" spc="-150" baseline="0">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380999" y="3543300"/>
            <a:ext cx="8572501" cy="3162300"/>
          </a:xfrm>
        </p:spPr>
        <p:txBody>
          <a:bodyPr>
            <a:noAutofit/>
          </a:bodyPr>
          <a:lstStyle>
            <a:lvl1pPr marL="0" indent="0">
              <a:lnSpc>
                <a:spcPct val="65000"/>
              </a:lnSpc>
              <a:spcAft>
                <a:spcPts val="600"/>
              </a:spcAft>
              <a:defRPr sz="4400" b="1" spc="-150" baseline="0">
                <a:latin typeface="+mn-lt"/>
              </a:defRPr>
            </a:lvl1pPr>
            <a:lvl2pPr marL="0" indent="0">
              <a:lnSpc>
                <a:spcPct val="100000"/>
              </a:lnSpc>
              <a:spcAft>
                <a:spcPts val="600"/>
              </a:spcAft>
              <a:defRPr sz="4400" b="0" cap="none" baseline="0">
                <a:latin typeface="+mn-lt"/>
              </a:defRPr>
            </a:lvl2pPr>
            <a:lvl3pPr marL="0" indent="0">
              <a:lnSpc>
                <a:spcPct val="100000"/>
              </a:lnSpc>
              <a:spcAft>
                <a:spcPts val="600"/>
              </a:spcAft>
              <a:defRPr sz="2800" b="0" cap="none" baseline="0">
                <a:latin typeface="+mn-lt"/>
              </a:defRPr>
            </a:lvl3pPr>
            <a:lvl4pPr marL="0" indent="0">
              <a:lnSpc>
                <a:spcPct val="100000"/>
              </a:lnSpc>
              <a:spcAft>
                <a:spcPts val="600"/>
              </a:spcAft>
              <a:buNone/>
              <a:defRPr sz="2000" b="0" cap="none" baseline="0">
                <a:latin typeface="+mn-lt"/>
              </a:defRPr>
            </a:lvl4pPr>
            <a:lvl5pPr marL="0" indent="0">
              <a:lnSpc>
                <a:spcPct val="100000"/>
              </a:lnSpc>
              <a:spcAft>
                <a:spcPts val="600"/>
              </a:spcAft>
              <a:buNone/>
              <a:defRPr sz="1200" b="0" cap="none" baseline="0">
                <a:latin typeface="+mn-lt"/>
              </a:defRPr>
            </a:lvl5pPr>
            <a:lvl7pPr>
              <a:defRPr b="1">
                <a:latin typeface="+mn-lt"/>
              </a:defRPr>
            </a:lvl7pPr>
            <a:lvl8pPr>
              <a:defRPr>
                <a:latin typeface="+mn-lt"/>
              </a:defRPr>
            </a:lvl8pPr>
            <a:lvl9pPr>
              <a:defRPr>
                <a:latin typeface="+mn-lt"/>
              </a:defRPr>
            </a:lvl9pPr>
          </a:lstStyle>
          <a:p>
            <a:pPr lvl="0"/>
            <a:r>
              <a:rPr lang="en-US" dirty="0" err="1"/>
              <a:t>fIrst</a:t>
            </a:r>
            <a:r>
              <a:rPr lang="en-US" dirty="0"/>
              <a: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6068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Black">
    <p:bg>
      <p:bgPr>
        <a:solidFill>
          <a:srgbClr val="71001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571500"/>
            <a:ext cx="8572500" cy="2971800"/>
          </a:xfrm>
        </p:spPr>
        <p:txBody>
          <a:bodyPr tIns="0" anchor="t" anchorCtr="0">
            <a:noAutofit/>
          </a:bodyPr>
          <a:lstStyle>
            <a:lvl1pPr algn="l">
              <a:lnSpc>
                <a:spcPct val="70000"/>
              </a:lnSpc>
              <a:defRPr sz="8000" spc="-150" baseline="0">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380999" y="3543300"/>
            <a:ext cx="8572501" cy="3162300"/>
          </a:xfrm>
        </p:spPr>
        <p:txBody>
          <a:bodyPr>
            <a:noAutofit/>
          </a:bodyPr>
          <a:lstStyle>
            <a:lvl1pPr marL="0" indent="0">
              <a:lnSpc>
                <a:spcPct val="65000"/>
              </a:lnSpc>
              <a:spcAft>
                <a:spcPts val="600"/>
              </a:spcAft>
              <a:defRPr sz="4400" b="1" spc="-150" baseline="0">
                <a:latin typeface="+mn-lt"/>
              </a:defRPr>
            </a:lvl1pPr>
            <a:lvl2pPr marL="0" indent="0">
              <a:lnSpc>
                <a:spcPct val="100000"/>
              </a:lnSpc>
              <a:spcAft>
                <a:spcPts val="600"/>
              </a:spcAft>
              <a:defRPr sz="4400" b="0" cap="none" baseline="0">
                <a:latin typeface="+mn-lt"/>
              </a:defRPr>
            </a:lvl2pPr>
            <a:lvl3pPr marL="0" indent="0">
              <a:lnSpc>
                <a:spcPct val="100000"/>
              </a:lnSpc>
              <a:spcAft>
                <a:spcPts val="600"/>
              </a:spcAft>
              <a:defRPr sz="2800" b="0" cap="none" baseline="0">
                <a:latin typeface="+mn-lt"/>
              </a:defRPr>
            </a:lvl3pPr>
            <a:lvl4pPr marL="0" indent="0">
              <a:lnSpc>
                <a:spcPct val="100000"/>
              </a:lnSpc>
              <a:spcAft>
                <a:spcPts val="600"/>
              </a:spcAft>
              <a:buNone/>
              <a:defRPr sz="2000" b="0" cap="none" baseline="0">
                <a:latin typeface="+mn-lt"/>
              </a:defRPr>
            </a:lvl4pPr>
            <a:lvl5pPr marL="0" indent="0">
              <a:lnSpc>
                <a:spcPct val="100000"/>
              </a:lnSpc>
              <a:spcAft>
                <a:spcPts val="600"/>
              </a:spcAft>
              <a:buNone/>
              <a:defRPr sz="1200" b="0" cap="none" baseline="0">
                <a:latin typeface="+mn-lt"/>
              </a:defRPr>
            </a:lvl5pPr>
            <a:lvl7pPr>
              <a:defRPr b="1">
                <a:latin typeface="+mn-lt"/>
              </a:defRPr>
            </a:lvl7pPr>
            <a:lvl8pPr>
              <a:defRPr>
                <a:latin typeface="+mn-lt"/>
              </a:defRPr>
            </a:lvl8pPr>
            <a:lvl9pPr>
              <a:defRPr>
                <a:latin typeface="+mn-lt"/>
              </a:defRPr>
            </a:lvl9pPr>
          </a:lstStyle>
          <a:p>
            <a:pPr lvl="0"/>
            <a:r>
              <a:rPr lang="en-US" dirty="0" err="1"/>
              <a:t>fIrst</a:t>
            </a:r>
            <a:r>
              <a:rPr lang="en-US" dirty="0"/>
              <a: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3216195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Master: Black">
    <p:bg>
      <p:bgPr>
        <a:solidFill>
          <a:srgbClr val="71001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A4481E-0834-4BE2-8E42-4DB7388B5C1C}"/>
              </a:ext>
            </a:extLst>
          </p:cNvPr>
          <p:cNvPicPr>
            <a:picLocks noChangeAspect="1"/>
          </p:cNvPicPr>
          <p:nvPr userDrawn="1"/>
        </p:nvPicPr>
        <p:blipFill>
          <a:blip r:embed="rId2"/>
          <a:stretch>
            <a:fillRect/>
          </a:stretch>
        </p:blipFill>
        <p:spPr>
          <a:xfrm>
            <a:off x="7452900" y="966993"/>
            <a:ext cx="4304041" cy="4464789"/>
          </a:xfrm>
          <a:prstGeom prst="rect">
            <a:avLst/>
          </a:prstGeom>
        </p:spPr>
      </p:pic>
      <p:sp>
        <p:nvSpPr>
          <p:cNvPr id="2" name="Title 1"/>
          <p:cNvSpPr>
            <a:spLocks noGrp="1"/>
          </p:cNvSpPr>
          <p:nvPr>
            <p:ph type="ctrTitle" hasCustomPrompt="1"/>
          </p:nvPr>
        </p:nvSpPr>
        <p:spPr>
          <a:xfrm>
            <a:off x="381001" y="457200"/>
            <a:ext cx="5714999" cy="3086100"/>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0">
              <a:lnSpc>
                <a:spcPct val="70000"/>
              </a:lnSpc>
              <a:defRPr sz="4000" b="1" baseline="0">
                <a:solidFill>
                  <a:schemeClr val="tx1"/>
                </a:solidFill>
                <a:latin typeface="+mn-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7E610076-C06D-445C-B49B-66DAC465A4B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90189" y="5833249"/>
            <a:ext cx="3966752" cy="686200"/>
          </a:xfrm>
          <a:prstGeom prst="rect">
            <a:avLst/>
          </a:prstGeom>
        </p:spPr>
      </p:pic>
    </p:spTree>
    <p:extLst>
      <p:ext uri="{BB962C8B-B14F-4D97-AF65-F5344CB8AC3E}">
        <p14:creationId xmlns:p14="http://schemas.microsoft.com/office/powerpoint/2010/main" val="202870064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2" pos="3840" userDrawn="1">
          <p15:clr>
            <a:srgbClr val="FBAE40"/>
          </p15:clr>
        </p15:guide>
        <p15:guide id="3" pos="602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Master: White Centered 1">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C70BD7B-D4B9-44BE-B790-BEF0DECF1569}"/>
              </a:ext>
            </a:extLst>
          </p:cNvPr>
          <p:cNvPicPr>
            <a:picLocks noChangeAspect="1"/>
          </p:cNvPicPr>
          <p:nvPr userDrawn="1"/>
        </p:nvPicPr>
        <p:blipFill>
          <a:blip r:embed="rId2"/>
          <a:stretch>
            <a:fillRect/>
          </a:stretch>
        </p:blipFill>
        <p:spPr>
          <a:xfrm>
            <a:off x="3886960" y="939255"/>
            <a:ext cx="4310003" cy="4470763"/>
          </a:xfrm>
          <a:prstGeom prst="rect">
            <a:avLst/>
          </a:prstGeom>
        </p:spPr>
      </p:pic>
      <p:sp>
        <p:nvSpPr>
          <p:cNvPr id="2" name="Title 1"/>
          <p:cNvSpPr>
            <a:spLocks noGrp="1"/>
          </p:cNvSpPr>
          <p:nvPr>
            <p:ph type="ctrTitle" hasCustomPrompt="1"/>
          </p:nvPr>
        </p:nvSpPr>
        <p:spPr>
          <a:xfrm>
            <a:off x="1849582" y="1936373"/>
            <a:ext cx="4246418" cy="2767405"/>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41994141-BE5A-4B18-AA0D-CABC63F4E36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7684" y="5851498"/>
            <a:ext cx="3882406" cy="671609"/>
          </a:xfrm>
          <a:prstGeom prst="rect">
            <a:avLst/>
          </a:prstGeom>
        </p:spPr>
      </p:pic>
    </p:spTree>
    <p:extLst>
      <p:ext uri="{BB962C8B-B14F-4D97-AF65-F5344CB8AC3E}">
        <p14:creationId xmlns:p14="http://schemas.microsoft.com/office/powerpoint/2010/main" val="4131683690"/>
      </p:ext>
    </p:extLst>
  </p:cSld>
  <p:clrMapOvr>
    <a:masterClrMapping/>
  </p:clrMapOvr>
  <p:extLst>
    <p:ext uri="{DCECCB84-F9BA-43D5-87BE-67443E8EF086}">
      <p15:sldGuideLst xmlns:p15="http://schemas.microsoft.com/office/powerpoint/2012/main">
        <p15:guide id="0" pos="6000" userDrawn="1">
          <p15:clr>
            <a:srgbClr val="FBAE40"/>
          </p15:clr>
        </p15:guide>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Master: White Centered 2">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9A643D-36BB-47FA-9866-158DBB6E616B}"/>
              </a:ext>
            </a:extLst>
          </p:cNvPr>
          <p:cNvPicPr>
            <a:picLocks noChangeAspect="1"/>
          </p:cNvPicPr>
          <p:nvPr userDrawn="1"/>
        </p:nvPicPr>
        <p:blipFill>
          <a:blip r:embed="rId2"/>
          <a:stretch>
            <a:fillRect/>
          </a:stretch>
        </p:blipFill>
        <p:spPr>
          <a:xfrm>
            <a:off x="3886961" y="965882"/>
            <a:ext cx="4309200" cy="4469930"/>
          </a:xfrm>
          <a:prstGeom prst="rect">
            <a:avLst/>
          </a:prstGeom>
        </p:spPr>
      </p:pic>
      <p:sp>
        <p:nvSpPr>
          <p:cNvPr id="2" name="Title 1"/>
          <p:cNvSpPr>
            <a:spLocks noGrp="1"/>
          </p:cNvSpPr>
          <p:nvPr>
            <p:ph type="ctrTitle" hasCustomPrompt="1"/>
          </p:nvPr>
        </p:nvSpPr>
        <p:spPr>
          <a:xfrm>
            <a:off x="1849582" y="1943100"/>
            <a:ext cx="4246418" cy="2857500"/>
          </a:xfrm>
        </p:spPr>
        <p:txBody>
          <a:bodyPr tIns="0" anchor="ctr"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BF4E928D-759C-4D3A-8AE9-80D54B8631B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7684" y="5851498"/>
            <a:ext cx="3882406" cy="671609"/>
          </a:xfrm>
          <a:prstGeom prst="rect">
            <a:avLst/>
          </a:prstGeom>
        </p:spPr>
      </p:pic>
    </p:spTree>
    <p:extLst>
      <p:ext uri="{BB962C8B-B14F-4D97-AF65-F5344CB8AC3E}">
        <p14:creationId xmlns:p14="http://schemas.microsoft.com/office/powerpoint/2010/main" val="1255104094"/>
      </p:ext>
    </p:extLst>
  </p:cSld>
  <p:clrMapOvr>
    <a:masterClrMapping/>
  </p:clrMapOvr>
  <p:extLst>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Master: White Centered 3">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0EEFECC-A778-48F3-AFC0-EDE55D0E99D0}"/>
              </a:ext>
            </a:extLst>
          </p:cNvPr>
          <p:cNvPicPr>
            <a:picLocks noChangeAspect="1"/>
          </p:cNvPicPr>
          <p:nvPr userDrawn="1"/>
        </p:nvPicPr>
        <p:blipFill>
          <a:blip r:embed="rId2"/>
          <a:stretch>
            <a:fillRect/>
          </a:stretch>
        </p:blipFill>
        <p:spPr>
          <a:xfrm>
            <a:off x="3889539" y="969736"/>
            <a:ext cx="4304041" cy="4464789"/>
          </a:xfrm>
          <a:prstGeom prst="rect">
            <a:avLst/>
          </a:prstGeom>
        </p:spPr>
      </p:pic>
      <p:sp>
        <p:nvSpPr>
          <p:cNvPr id="2" name="Title 1"/>
          <p:cNvSpPr>
            <a:spLocks noGrp="1"/>
          </p:cNvSpPr>
          <p:nvPr>
            <p:ph type="ctrTitle" hasCustomPrompt="1"/>
          </p:nvPr>
        </p:nvSpPr>
        <p:spPr>
          <a:xfrm>
            <a:off x="1849582" y="1943100"/>
            <a:ext cx="4246418" cy="2857500"/>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AF1E698D-1C68-4F7F-8F6B-3899A5D8A96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7684" y="5851498"/>
            <a:ext cx="3882406" cy="671609"/>
          </a:xfrm>
          <a:prstGeom prst="rect">
            <a:avLst/>
          </a:prstGeom>
        </p:spPr>
      </p:pic>
    </p:spTree>
    <p:extLst>
      <p:ext uri="{BB962C8B-B14F-4D97-AF65-F5344CB8AC3E}">
        <p14:creationId xmlns:p14="http://schemas.microsoft.com/office/powerpoint/2010/main" val="3046498060"/>
      </p:ext>
    </p:extLst>
  </p:cSld>
  <p:clrMapOvr>
    <a:masterClrMapping/>
  </p:clrMapOvr>
  <p:extLst>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hort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
        <p:nvSpPr>
          <p:cNvPr id="3" name="Footer Placeholder 2"/>
          <p:cNvSpPr>
            <a:spLocks noGrp="1"/>
          </p:cNvSpPr>
          <p:nvPr>
            <p:ph type="ftr" sz="quarter" idx="20"/>
          </p:nvPr>
        </p:nvSpPr>
        <p:spPr/>
        <p:txBody>
          <a:bodyPr/>
          <a:lstStyle/>
          <a:p>
            <a:r>
              <a:rPr lang="en-US" dirty="0"/>
              <a:t>Copyright © 2019 Accenture. All rights reserved.</a:t>
            </a:r>
          </a:p>
        </p:txBody>
      </p:sp>
      <p:sp>
        <p:nvSpPr>
          <p:cNvPr id="4" name="Slide Number Placeholder 3"/>
          <p:cNvSpPr>
            <a:spLocks noGrp="1"/>
          </p:cNvSpPr>
          <p:nvPr>
            <p:ph type="sldNum" sz="quarter" idx="21"/>
          </p:nvPr>
        </p:nvSpPr>
        <p:spPr/>
        <p:txBody>
          <a:body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2962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hort Headline and 2 Columns">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2019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4101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ort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2019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Tree>
    <p:extLst>
      <p:ext uri="{BB962C8B-B14F-4D97-AF65-F5344CB8AC3E}">
        <p14:creationId xmlns:p14="http://schemas.microsoft.com/office/powerpoint/2010/main" val="2023261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20"/>
          </p:nvPr>
        </p:nvSpPr>
        <p:spPr/>
        <p:txBody>
          <a:bodyPr/>
          <a:lstStyle/>
          <a:p>
            <a:r>
              <a:rPr lang="en-US" dirty="0"/>
              <a:t>Copyright © 2019 Accenture. All rights reserved.</a:t>
            </a:r>
          </a:p>
        </p:txBody>
      </p:sp>
      <p:sp>
        <p:nvSpPr>
          <p:cNvPr id="4" name="Slide Number Placeholder 3"/>
          <p:cNvSpPr>
            <a:spLocks noGrp="1"/>
          </p:cNvSpPr>
          <p:nvPr>
            <p:ph type="sldNum" sz="quarter" idx="21"/>
          </p:nvPr>
        </p:nvSpPr>
        <p:spPr/>
        <p:txBody>
          <a:body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0896998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1"/>
            <a:ext cx="11430000" cy="1295401"/>
          </a:xfrm>
          <a:prstGeom prst="rect">
            <a:avLst/>
          </a:prstGeom>
        </p:spPr>
        <p:txBody>
          <a:bodyPr vert="horz" lIns="0" tIns="4572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4184910590"/>
      </p:ext>
    </p:extLst>
  </p:cSld>
  <p:clrMap bg1="lt1" tx1="dk1" bg2="lt2" tx2="dk2" accent1="accent1" accent2="accent2" accent3="accent3" accent4="accent4" accent5="accent5" accent6="accent6" hlink="hlink" folHlink="folHlink"/>
  <p:sldLayoutIdLst>
    <p:sldLayoutId id="2147483687" r:id="rId1"/>
    <p:sldLayoutId id="2147483704" r:id="rId2"/>
    <p:sldLayoutId id="2147483708" r:id="rId3"/>
    <p:sldLayoutId id="2147483709" r:id="rId4"/>
    <p:sldLayoutId id="2147483710" r:id="rId5"/>
  </p:sldLayoutIdLst>
  <p:hf hdr="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0" indent="0" algn="l" defTabSz="914377" rtl="0" eaLnBrk="1" latinLnBrk="0" hangingPunct="1">
        <a:lnSpc>
          <a:spcPct val="85000"/>
        </a:lnSpc>
        <a:spcBef>
          <a:spcPts val="0"/>
        </a:spcBef>
        <a:buFont typeface="Arial" panose="020B0604020202020204" pitchFamily="34" charset="0"/>
        <a:buNone/>
        <a:defRPr sz="1800" b="1" kern="1200" cap="all" baseline="0">
          <a:solidFill>
            <a:schemeClr val="tx1"/>
          </a:solidFill>
          <a:latin typeface="+mj-lt"/>
          <a:ea typeface="+mn-ea"/>
          <a:cs typeface="+mn-cs"/>
        </a:defRPr>
      </a:lvl1pPr>
      <a:lvl2pPr marL="0"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0"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userDrawn="1">
          <p15:clr>
            <a:srgbClr val="F26B43"/>
          </p15:clr>
        </p15:guide>
        <p15:guide id="2" pos="5640" userDrawn="1">
          <p15:clr>
            <a:srgbClr val="F26B43"/>
          </p15:clr>
        </p15:guide>
        <p15:guide id="4" userDrawn="1">
          <p15:clr>
            <a:srgbClr val="F26B43"/>
          </p15:clr>
        </p15:guide>
        <p15:guide id="5" orient="horz" pos="240" userDrawn="1">
          <p15:clr>
            <a:srgbClr val="F26B43"/>
          </p15:clr>
        </p15:guide>
        <p15:guide id="6" orient="horz" userDrawn="1">
          <p15:clr>
            <a:srgbClr val="F26B43"/>
          </p15:clr>
        </p15:guide>
        <p15:guide id="7"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pos="7440" userDrawn="1">
          <p15:clr>
            <a:srgbClr val="F26B43"/>
          </p15:clr>
        </p15:guide>
        <p15:guide id="15" orient="horz" pos="2232" userDrawn="1">
          <p15:clr>
            <a:srgbClr val="F26B43"/>
          </p15:clr>
        </p15:guide>
        <p15:guide id="16" orient="horz" pos="32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0999"/>
            <a:ext cx="11430000" cy="990601"/>
          </a:xfrm>
          <a:prstGeom prst="rect">
            <a:avLst/>
          </a:prstGeom>
        </p:spPr>
        <p:txBody>
          <a:bodyPr vert="horz" lIns="0" tIns="4572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mn-lt"/>
              </a:defRPr>
            </a:lvl1pPr>
          </a:lstStyle>
          <a:p>
            <a:r>
              <a:rPr lang="en-US" dirty="0"/>
              <a:t>Copyright © 2019 Accenture. All rights reserved.</a:t>
            </a:r>
          </a:p>
        </p:txBody>
      </p:sp>
      <p:sp>
        <p:nvSpPr>
          <p:cNvPr id="6"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a:solidFill>
                  <a:schemeClr val="bg1">
                    <a:lumMod val="65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651900722"/>
      </p:ext>
    </p:extLst>
  </p:cSld>
  <p:clrMap bg1="lt1" tx1="dk1" bg2="lt2" tx2="dk2" accent1="accent1" accent2="accent2" accent3="accent3" accent4="accent4" accent5="accent5" accent6="accent6" hlink="hlink" folHlink="folHlink"/>
  <p:sldLayoutIdLst>
    <p:sldLayoutId id="2147483705" r:id="rId1"/>
    <p:sldLayoutId id="2147483700" r:id="rId2"/>
    <p:sldLayoutId id="2147483706" r:id="rId3"/>
    <p:sldLayoutId id="2147483676" r:id="rId4"/>
    <p:sldLayoutId id="2147483701" r:id="rId5"/>
    <p:sldLayoutId id="2147483702" r:id="rId6"/>
    <p:sldLayoutId id="2147483664" r:id="rId7"/>
  </p:sldLayoutIdLst>
  <p:hf hdr="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52" userDrawn="1">
          <p15:clr>
            <a:srgbClr val="F26B43"/>
          </p15:clr>
        </p15:guide>
        <p15:guide id="2" pos="5640" userDrawn="1">
          <p15:clr>
            <a:srgbClr val="F26B43"/>
          </p15:clr>
        </p15:guide>
        <p15:guide id="3" userDrawn="1">
          <p15:clr>
            <a:srgbClr val="F26B43"/>
          </p15:clr>
        </p15:guide>
        <p15:guide id="6" orient="horz" userDrawn="1">
          <p15:clr>
            <a:srgbClr val="F26B43"/>
          </p15:clr>
        </p15:guide>
        <p15:guide id="8"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pos="7440" userDrawn="1">
          <p15:clr>
            <a:srgbClr val="F26B43"/>
          </p15:clr>
        </p15:guide>
        <p15:guide id="16" orient="horz" pos="240" userDrawn="1">
          <p15:clr>
            <a:srgbClr val="F26B43"/>
          </p15:clr>
        </p15:guide>
        <p15:guide id="17" orient="horz" pos="41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1"/>
            <a:ext cx="11430000" cy="1295401"/>
          </a:xfrm>
          <a:prstGeom prst="rect">
            <a:avLst/>
          </a:prstGeom>
        </p:spPr>
        <p:txBody>
          <a:bodyPr vert="horz" lIns="0" tIns="4572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381000" y="1828800"/>
            <a:ext cx="11430000" cy="4690206"/>
          </a:xfrm>
          <a:prstGeom prst="rect">
            <a:avLst/>
          </a:prstGeom>
        </p:spPr>
        <p:txBody>
          <a:bodyPr vert="horz" lIns="0" tIns="91440" rIns="0" bIns="45720" rtlCol="0">
            <a:normAutofit/>
          </a:bodyPr>
          <a:lstStyle/>
          <a:p>
            <a:pPr lvl="0"/>
            <a:r>
              <a:rPr lang="en-US" dirty="0"/>
              <a:t>Edit Master text styles</a:t>
            </a:r>
          </a:p>
          <a:p>
            <a:pPr lvl="1"/>
            <a:r>
              <a:rPr lang="en-US" dirty="0"/>
              <a:t>Second level</a:t>
            </a:r>
          </a:p>
        </p:txBody>
      </p:sp>
      <p:sp>
        <p:nvSpPr>
          <p:cNvPr id="8"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mn-lt"/>
              </a:defRPr>
            </a:lvl1pPr>
          </a:lstStyle>
          <a:p>
            <a:r>
              <a:rPr lang="en-US" dirty="0"/>
              <a:t>Copyright © 2019 Accenture. All rights reserved.</a:t>
            </a:r>
          </a:p>
        </p:txBody>
      </p:sp>
      <p:sp>
        <p:nvSpPr>
          <p:cNvPr id="9"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a:solidFill>
                  <a:schemeClr val="bg1">
                    <a:lumMod val="65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199068667"/>
      </p:ext>
    </p:extLst>
  </p:cSld>
  <p:clrMap bg1="lt1" tx1="dk1" bg2="lt2" tx2="dk2" accent1="accent1" accent2="accent2" accent3="accent3" accent4="accent4" accent5="accent5" accent6="accent6" hlink="hlink" folHlink="folHlink"/>
  <p:sldLayoutIdLst>
    <p:sldLayoutId id="2147483699" r:id="rId1"/>
    <p:sldLayoutId id="2147483707" r:id="rId2"/>
  </p:sldLayoutIdLst>
  <p:hf hdr="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57149" indent="0" algn="l" defTabSz="914377" rtl="0" eaLnBrk="1" latinLnBrk="0" hangingPunct="1">
        <a:lnSpc>
          <a:spcPct val="85000"/>
        </a:lnSpc>
        <a:spcBef>
          <a:spcPts val="0"/>
        </a:spcBef>
        <a:buFont typeface="Arial" panose="020B0604020202020204" pitchFamily="34" charset="0"/>
        <a:buNone/>
        <a:defRPr sz="1800" b="1" kern="1200" cap="all" baseline="0">
          <a:solidFill>
            <a:schemeClr val="tx1"/>
          </a:solidFill>
          <a:latin typeface="+mn-lt"/>
          <a:ea typeface="+mn-ea"/>
          <a:cs typeface="+mn-cs"/>
        </a:defRPr>
      </a:lvl1pPr>
      <a:lvl2pPr marL="57149"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57149"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22859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400041"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71486"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n-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b="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48" userDrawn="1">
          <p15:clr>
            <a:srgbClr val="F26B43"/>
          </p15:clr>
        </p15:guide>
        <p15:guide id="2" pos="5640" userDrawn="1">
          <p15:clr>
            <a:srgbClr val="F26B43"/>
          </p15:clr>
        </p15:guide>
        <p15:guide id="4" userDrawn="1">
          <p15:clr>
            <a:srgbClr val="F26B43"/>
          </p15:clr>
        </p15:guide>
        <p15:guide id="5" orient="horz" pos="240" userDrawn="1">
          <p15:clr>
            <a:srgbClr val="F26B43"/>
          </p15:clr>
        </p15:guide>
        <p15:guide id="6" orient="horz" userDrawn="1">
          <p15:clr>
            <a:srgbClr val="F26B43"/>
          </p15:clr>
        </p15:guide>
        <p15:guide id="7"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orient="horz" pos="2232" userDrawn="1">
          <p15:clr>
            <a:srgbClr val="F26B43"/>
          </p15:clr>
        </p15:guide>
        <p15:guide id="15" pos="7440" userDrawn="1">
          <p15:clr>
            <a:srgbClr val="F26B43"/>
          </p15:clr>
        </p15:guide>
        <p15:guide id="16" orient="horz" pos="4104" userDrawn="1">
          <p15:clr>
            <a:srgbClr val="F26B43"/>
          </p15:clr>
        </p15:guide>
        <p15:guide id="17" orient="horz" pos="324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20"/>
          </p:nvPr>
        </p:nvSpPr>
        <p:spPr>
          <a:xfrm>
            <a:off x="189545" y="6601669"/>
            <a:ext cx="4595705" cy="211250"/>
          </a:xfrm>
        </p:spPr>
        <p:txBody>
          <a:bodyPr/>
          <a:lstStyle/>
          <a:p>
            <a:r>
              <a:rPr lang="en-US" dirty="0"/>
              <a:t>Copyright © 202</a:t>
            </a:r>
            <a:r>
              <a:rPr lang="lv-LV" dirty="0"/>
              <a:t>1</a:t>
            </a:r>
            <a:r>
              <a:rPr lang="en-US" dirty="0"/>
              <a:t> Accenture. All rights reserved.</a:t>
            </a:r>
          </a:p>
        </p:txBody>
      </p:sp>
      <p:graphicFrame>
        <p:nvGraphicFramePr>
          <p:cNvPr id="10" name="Table 9">
            <a:extLst>
              <a:ext uri="{FF2B5EF4-FFF2-40B4-BE49-F238E27FC236}">
                <a16:creationId xmlns:a16="http://schemas.microsoft.com/office/drawing/2014/main" id="{F004917F-604D-42F3-95FF-83593FA26969}"/>
              </a:ext>
            </a:extLst>
          </p:cNvPr>
          <p:cNvGraphicFramePr>
            <a:graphicFrameLocks noGrp="1"/>
          </p:cNvGraphicFramePr>
          <p:nvPr>
            <p:extLst>
              <p:ext uri="{D42A27DB-BD31-4B8C-83A1-F6EECF244321}">
                <p14:modId xmlns:p14="http://schemas.microsoft.com/office/powerpoint/2010/main" val="3160309819"/>
              </p:ext>
            </p:extLst>
          </p:nvPr>
        </p:nvGraphicFramePr>
        <p:xfrm>
          <a:off x="262439" y="5612266"/>
          <a:ext cx="1683290" cy="419357"/>
        </p:xfrm>
        <a:graphic>
          <a:graphicData uri="http://schemas.openxmlformats.org/drawingml/2006/table">
            <a:tbl>
              <a:tblPr firstRow="1" bandRow="1">
                <a:tableStyleId>{5C22544A-7EE6-4342-B048-85BDC9FD1C3A}</a:tableStyleId>
              </a:tblPr>
              <a:tblGrid>
                <a:gridCol w="1683290">
                  <a:extLst>
                    <a:ext uri="{9D8B030D-6E8A-4147-A177-3AD203B41FA5}">
                      <a16:colId xmlns:a16="http://schemas.microsoft.com/office/drawing/2014/main" val="20000"/>
                    </a:ext>
                  </a:extLst>
                </a:gridCol>
              </a:tblGrid>
              <a:tr h="419357">
                <a:tc>
                  <a:txBody>
                    <a:bodyPr/>
                    <a:lstStyle/>
                    <a:p>
                      <a:pPr marL="180975" marR="0" lvl="1" indent="-180975" algn="l" rtl="0" eaLnBrk="0" fontAlgn="base" latinLnBrk="0" hangingPunct="0">
                        <a:lnSpc>
                          <a:spcPct val="100000"/>
                        </a:lnSpc>
                        <a:spcBef>
                          <a:spcPts val="500"/>
                        </a:spcBef>
                        <a:spcAft>
                          <a:spcPct val="0"/>
                        </a:spcAft>
                        <a:buFont typeface="Wingdings" pitchFamily="2" charset="2"/>
                        <a:buChar char="§"/>
                      </a:pPr>
                      <a:r>
                        <a:rPr lang="en-US" sz="800" b="0" kern="1200" dirty="0">
                          <a:solidFill>
                            <a:schemeClr val="tx1"/>
                          </a:solidFill>
                          <a:latin typeface="+mn-lt"/>
                          <a:ea typeface="SimSun"/>
                          <a:cs typeface="+mn-cs"/>
                        </a:rPr>
                        <a:t>Telecom</a:t>
                      </a:r>
                      <a:r>
                        <a:rPr lang="en-US" sz="800" b="1" kern="1200" dirty="0">
                          <a:solidFill>
                            <a:schemeClr val="tx1"/>
                          </a:solidFill>
                          <a:latin typeface="+mn-lt"/>
                          <a:ea typeface="SimSun"/>
                          <a:cs typeface="+mn-cs"/>
                        </a:rPr>
                        <a:t> </a:t>
                      </a:r>
                      <a:r>
                        <a:rPr lang="en-US" sz="800" b="0" kern="1200" dirty="0">
                          <a:solidFill>
                            <a:schemeClr val="tx1"/>
                          </a:solidFill>
                          <a:latin typeface="+mn-lt"/>
                          <a:ea typeface="SimSun"/>
                          <a:cs typeface="+mn-cs"/>
                        </a:rPr>
                        <a:t>(Cable/Mobile/B2C)</a:t>
                      </a:r>
                    </a:p>
                    <a:p>
                      <a:pPr marL="180975" marR="0" lvl="1" indent="-180975" algn="l" rtl="0" eaLnBrk="0" fontAlgn="base" latinLnBrk="0" hangingPunct="0">
                        <a:lnSpc>
                          <a:spcPct val="100000"/>
                        </a:lnSpc>
                        <a:spcBef>
                          <a:spcPts val="500"/>
                        </a:spcBef>
                        <a:spcAft>
                          <a:spcPct val="0"/>
                        </a:spcAft>
                        <a:buFont typeface="Wingdings" pitchFamily="2" charset="2"/>
                        <a:buChar char="§"/>
                      </a:pPr>
                      <a:r>
                        <a:rPr lang="en-US" altLang="en-US" sz="800" b="0" kern="1200" dirty="0">
                          <a:solidFill>
                            <a:schemeClr val="tx1"/>
                          </a:solidFill>
                          <a:latin typeface="+mn-lt"/>
                          <a:ea typeface="SimSun"/>
                          <a:cs typeface="+mn-cs"/>
                        </a:rPr>
                        <a:t>Utility, Automobile</a:t>
                      </a:r>
                      <a:endParaRPr lang="en-GB" altLang="ko-KR" sz="1000" b="0" kern="1200" noProof="0" dirty="0">
                        <a:solidFill>
                          <a:schemeClr val="tx1"/>
                        </a:solidFill>
                        <a:latin typeface="+mn-lt"/>
                        <a:ea typeface="SimSun" pitchFamily="2" charset="-122"/>
                        <a:cs typeface="+mn-cs"/>
                      </a:endParaRPr>
                    </a:p>
                  </a:txBody>
                  <a:tcPr marL="46800" marR="46800">
                    <a:noFill/>
                  </a:tcPr>
                </a:tc>
                <a:extLst>
                  <a:ext uri="{0D108BD9-81ED-4DB2-BD59-A6C34878D82A}">
                    <a16:rowId xmlns:a16="http://schemas.microsoft.com/office/drawing/2014/main" val="10000"/>
                  </a:ext>
                </a:extLst>
              </a:tr>
            </a:tbl>
          </a:graphicData>
        </a:graphic>
      </p:graphicFrame>
      <p:sp>
        <p:nvSpPr>
          <p:cNvPr id="11" name="Rectangle 4">
            <a:extLst>
              <a:ext uri="{FF2B5EF4-FFF2-40B4-BE49-F238E27FC236}">
                <a16:creationId xmlns:a16="http://schemas.microsoft.com/office/drawing/2014/main" id="{10470287-F1BF-4CE7-A63E-F5887F73FE66}"/>
              </a:ext>
            </a:extLst>
          </p:cNvPr>
          <p:cNvSpPr>
            <a:spLocks noChangeArrowheads="1"/>
          </p:cNvSpPr>
          <p:nvPr/>
        </p:nvSpPr>
        <p:spPr bwMode="auto">
          <a:xfrm>
            <a:off x="262438" y="924481"/>
            <a:ext cx="4608000" cy="266400"/>
          </a:xfrm>
          <a:prstGeom prst="rect">
            <a:avLst/>
          </a:prstGeom>
          <a:solidFill>
            <a:schemeClr val="accent1"/>
          </a:solidFill>
          <a:ln w="9525" algn="ctr">
            <a:noFill/>
            <a:miter lim="800000"/>
            <a:headEnd/>
            <a:tailEnd/>
          </a:ln>
        </p:spPr>
        <p:txBody>
          <a:bodyPr wrap="none" lIns="46800" tIns="46800" rIns="46800" bIns="46800" anchor="b"/>
          <a:lstStyle/>
          <a:p>
            <a:pPr algn="l">
              <a:lnSpc>
                <a:spcPct val="80000"/>
              </a:lnSpc>
              <a:spcBef>
                <a:spcPct val="0"/>
              </a:spcBef>
              <a:buSzTx/>
            </a:pPr>
            <a:r>
              <a:rPr lang="en-US" sz="1200" b="1" dirty="0">
                <a:solidFill>
                  <a:srgbClr val="FFFFFF"/>
                </a:solidFill>
                <a:latin typeface="+mj-lt"/>
              </a:rPr>
              <a:t>SUMMARY</a:t>
            </a:r>
          </a:p>
        </p:txBody>
      </p:sp>
      <p:sp>
        <p:nvSpPr>
          <p:cNvPr id="12" name="Rectangle 4">
            <a:extLst>
              <a:ext uri="{FF2B5EF4-FFF2-40B4-BE49-F238E27FC236}">
                <a16:creationId xmlns:a16="http://schemas.microsoft.com/office/drawing/2014/main" id="{6C510AE8-1053-4ABB-860E-EFEA4C161155}"/>
              </a:ext>
            </a:extLst>
          </p:cNvPr>
          <p:cNvSpPr>
            <a:spLocks noChangeArrowheads="1"/>
          </p:cNvSpPr>
          <p:nvPr/>
        </p:nvSpPr>
        <p:spPr bwMode="auto">
          <a:xfrm>
            <a:off x="4904510" y="917130"/>
            <a:ext cx="7160490" cy="281104"/>
          </a:xfrm>
          <a:prstGeom prst="rect">
            <a:avLst/>
          </a:prstGeom>
          <a:solidFill>
            <a:schemeClr val="accent1"/>
          </a:solidFill>
          <a:ln w="9525" algn="ctr">
            <a:noFill/>
            <a:miter lim="800000"/>
            <a:headEnd/>
            <a:tailEnd/>
          </a:ln>
        </p:spPr>
        <p:txBody>
          <a:bodyPr wrap="square" lIns="46800" tIns="46800" rIns="46800" bIns="46800" anchor="ctr">
            <a:spAutoFit/>
          </a:bodyPr>
          <a:lstStyle/>
          <a:p>
            <a:pPr algn="l">
              <a:lnSpc>
                <a:spcPct val="110000"/>
              </a:lnSpc>
              <a:spcBef>
                <a:spcPct val="40000"/>
              </a:spcBef>
              <a:buSzTx/>
              <a:buFontTx/>
              <a:buNone/>
            </a:pPr>
            <a:r>
              <a:rPr lang="en-US" sz="1200" b="1" dirty="0">
                <a:solidFill>
                  <a:srgbClr val="FFFFFF"/>
                </a:solidFill>
                <a:latin typeface="+mj-lt"/>
              </a:rPr>
              <a:t>RELEVANT EXPERIENCES</a:t>
            </a:r>
          </a:p>
        </p:txBody>
      </p:sp>
      <p:sp>
        <p:nvSpPr>
          <p:cNvPr id="13" name="Rectangle 2">
            <a:extLst>
              <a:ext uri="{FF2B5EF4-FFF2-40B4-BE49-F238E27FC236}">
                <a16:creationId xmlns:a16="http://schemas.microsoft.com/office/drawing/2014/main" id="{1DAA7DAB-75F3-43EB-A81A-55CEFC83B767}"/>
              </a:ext>
            </a:extLst>
          </p:cNvPr>
          <p:cNvSpPr>
            <a:spLocks noChangeArrowheads="1"/>
          </p:cNvSpPr>
          <p:nvPr/>
        </p:nvSpPr>
        <p:spPr bwMode="auto">
          <a:xfrm>
            <a:off x="262438" y="5386835"/>
            <a:ext cx="1958109" cy="242247"/>
          </a:xfrm>
          <a:prstGeom prst="rect">
            <a:avLst/>
          </a:prstGeom>
          <a:solidFill>
            <a:schemeClr val="accent1"/>
          </a:solidFill>
          <a:ln w="9525" algn="ctr">
            <a:noFill/>
            <a:miter lim="800000"/>
            <a:headEnd/>
            <a:tailEnd/>
          </a:ln>
        </p:spPr>
        <p:txBody>
          <a:bodyPr wrap="square" lIns="46800" tIns="46800" rIns="46800" bIns="46800" anchor="ctr">
            <a:spAutoFit/>
          </a:bodyPr>
          <a:lstStyle/>
          <a:p>
            <a:pPr algn="l">
              <a:lnSpc>
                <a:spcPct val="80000"/>
              </a:lnSpc>
              <a:spcBef>
                <a:spcPct val="0"/>
              </a:spcBef>
              <a:buSzTx/>
            </a:pPr>
            <a:r>
              <a:rPr lang="en-US" sz="1200" b="1" dirty="0">
                <a:solidFill>
                  <a:srgbClr val="FFFFFF"/>
                </a:solidFill>
                <a:latin typeface="+mj-lt"/>
              </a:rPr>
              <a:t>INDUSTRY EXPERIENCE</a:t>
            </a:r>
          </a:p>
        </p:txBody>
      </p:sp>
      <p:sp>
        <p:nvSpPr>
          <p:cNvPr id="14" name="Rectangle 2">
            <a:extLst>
              <a:ext uri="{FF2B5EF4-FFF2-40B4-BE49-F238E27FC236}">
                <a16:creationId xmlns:a16="http://schemas.microsoft.com/office/drawing/2014/main" id="{525F9054-C259-4448-A21D-69C8BD2C7898}"/>
              </a:ext>
            </a:extLst>
          </p:cNvPr>
          <p:cNvSpPr>
            <a:spLocks noChangeArrowheads="1"/>
          </p:cNvSpPr>
          <p:nvPr/>
        </p:nvSpPr>
        <p:spPr bwMode="auto">
          <a:xfrm>
            <a:off x="2595611" y="5046827"/>
            <a:ext cx="2225457" cy="249108"/>
          </a:xfrm>
          <a:prstGeom prst="rect">
            <a:avLst/>
          </a:prstGeom>
          <a:solidFill>
            <a:schemeClr val="accent1"/>
          </a:solidFill>
          <a:ln w="9525" algn="ctr">
            <a:noFill/>
            <a:miter lim="800000"/>
            <a:headEnd/>
            <a:tailEnd/>
          </a:ln>
        </p:spPr>
        <p:txBody>
          <a:bodyPr wrap="square" lIns="46800" tIns="46800" rIns="46800" bIns="46800" anchor="ctr">
            <a:spAutoFit/>
          </a:bodyPr>
          <a:lstStyle/>
          <a:p>
            <a:pPr>
              <a:lnSpc>
                <a:spcPct val="80000"/>
              </a:lnSpc>
            </a:pPr>
            <a:r>
              <a:rPr lang="en-US" sz="1200" b="1" dirty="0">
                <a:solidFill>
                  <a:srgbClr val="FFFFFF"/>
                </a:solidFill>
                <a:latin typeface="+mj-lt"/>
              </a:rPr>
              <a:t>FUNCTIONAL EXPERIENCE</a:t>
            </a:r>
          </a:p>
        </p:txBody>
      </p:sp>
      <p:graphicFrame>
        <p:nvGraphicFramePr>
          <p:cNvPr id="15" name="Table 14">
            <a:extLst>
              <a:ext uri="{FF2B5EF4-FFF2-40B4-BE49-F238E27FC236}">
                <a16:creationId xmlns:a16="http://schemas.microsoft.com/office/drawing/2014/main" id="{E93CFB4A-4817-42E8-8EF5-3EB0D6E0FD66}"/>
              </a:ext>
            </a:extLst>
          </p:cNvPr>
          <p:cNvGraphicFramePr>
            <a:graphicFrameLocks noGrp="1"/>
          </p:cNvGraphicFramePr>
          <p:nvPr>
            <p:extLst>
              <p:ext uri="{D42A27DB-BD31-4B8C-83A1-F6EECF244321}">
                <p14:modId xmlns:p14="http://schemas.microsoft.com/office/powerpoint/2010/main" val="2583342918"/>
              </p:ext>
            </p:extLst>
          </p:nvPr>
        </p:nvGraphicFramePr>
        <p:xfrm>
          <a:off x="251459" y="1197032"/>
          <a:ext cx="4608000" cy="1412240"/>
        </p:xfrm>
        <a:graphic>
          <a:graphicData uri="http://schemas.openxmlformats.org/drawingml/2006/table">
            <a:tbl>
              <a:tblPr firstRow="1" bandRow="1">
                <a:tableStyleId>{5C22544A-7EE6-4342-B048-85BDC9FD1C3A}</a:tableStyleId>
              </a:tblPr>
              <a:tblGrid>
                <a:gridCol w="4608000">
                  <a:extLst>
                    <a:ext uri="{9D8B030D-6E8A-4147-A177-3AD203B41FA5}">
                      <a16:colId xmlns:a16="http://schemas.microsoft.com/office/drawing/2014/main" val="20000"/>
                    </a:ext>
                  </a:extLst>
                </a:gridCol>
              </a:tblGrid>
              <a:tr h="633561">
                <a:tc>
                  <a:txBody>
                    <a:bodyPr/>
                    <a:lstStyle/>
                    <a:p>
                      <a:pPr marL="171450" marR="0" lvl="0" indent="-171450" algn="l" defTabSz="914377" rtl="0" eaLnBrk="1" fontAlgn="auto" latinLnBrk="0" hangingPunct="1">
                        <a:lnSpc>
                          <a:spcPct val="100000"/>
                        </a:lnSpc>
                        <a:spcBef>
                          <a:spcPts val="0"/>
                        </a:spcBef>
                        <a:spcAft>
                          <a:spcPts val="200"/>
                        </a:spcAft>
                        <a:buClrTx/>
                        <a:buSzTx/>
                        <a:buFont typeface="Wingdings" panose="05000000000000000000" pitchFamily="2" charset="2"/>
                        <a:buChar char="§"/>
                        <a:tabLst/>
                        <a:defRPr/>
                      </a:pPr>
                      <a:r>
                        <a:rPr lang="en-US" altLang="en-US" sz="800" b="1" kern="1200" baseline="0" dirty="0">
                          <a:solidFill>
                            <a:schemeClr val="tx1"/>
                          </a:solidFill>
                          <a:latin typeface="+mn-lt"/>
                          <a:ea typeface="SimSun"/>
                          <a:cs typeface="+mn-cs"/>
                        </a:rPr>
                        <a:t>Krishna Kumar Gupta </a:t>
                      </a:r>
                      <a:r>
                        <a:rPr lang="en-US" altLang="en-US" sz="800" b="0" kern="1200" baseline="0" dirty="0">
                          <a:solidFill>
                            <a:schemeClr val="tx1"/>
                          </a:solidFill>
                          <a:latin typeface="+mn-lt"/>
                          <a:ea typeface="SimSun"/>
                          <a:cs typeface="+mn-cs"/>
                        </a:rPr>
                        <a:t>has over 20 years of experience in the Information Technology industry. He has gained extensive work experience in implementing and designing IT solutions for various clients. He has extensive work experience in the telecom domain with BSS systems (CRM, Order Management (COM/SOM), Order-to-Cash processes).</a:t>
                      </a:r>
                    </a:p>
                    <a:p>
                      <a:pPr marL="171450" marR="0" lvl="0" indent="-171450" algn="l" defTabSz="914377" rtl="0" eaLnBrk="1" fontAlgn="auto" latinLnBrk="0" hangingPunct="1">
                        <a:lnSpc>
                          <a:spcPct val="100000"/>
                        </a:lnSpc>
                        <a:spcBef>
                          <a:spcPts val="0"/>
                        </a:spcBef>
                        <a:spcAft>
                          <a:spcPts val="200"/>
                        </a:spcAft>
                        <a:buClrTx/>
                        <a:buSzTx/>
                        <a:buFont typeface="Wingdings" panose="05000000000000000000" pitchFamily="2" charset="2"/>
                        <a:buChar char="§"/>
                        <a:tabLst/>
                        <a:defRPr/>
                      </a:pPr>
                      <a:r>
                        <a:rPr lang="en-US" sz="800" b="0" kern="1200" baseline="0" dirty="0">
                          <a:solidFill>
                            <a:schemeClr val="tx1"/>
                          </a:solidFill>
                          <a:latin typeface="+mn-lt"/>
                          <a:ea typeface="SimSun"/>
                          <a:cs typeface="+mn-cs"/>
                        </a:rPr>
                        <a:t>He is an AWS Cloud Certified Tech Architect, with knowledge in designing, deploying and automation (DevOps tooling). </a:t>
                      </a:r>
                    </a:p>
                    <a:p>
                      <a:pPr marL="171450" indent="-171450">
                        <a:lnSpc>
                          <a:spcPct val="100000"/>
                        </a:lnSpc>
                        <a:spcBef>
                          <a:spcPts val="0"/>
                        </a:spcBef>
                        <a:spcAft>
                          <a:spcPts val="200"/>
                        </a:spcAft>
                        <a:buFont typeface="Wingdings" panose="05000000000000000000" pitchFamily="2" charset="2"/>
                        <a:buChar char="§"/>
                      </a:pPr>
                      <a:r>
                        <a:rPr lang="en-US" altLang="en-US" sz="800" b="0" dirty="0">
                          <a:solidFill>
                            <a:schemeClr val="tx1"/>
                          </a:solidFill>
                          <a:ea typeface="SimSun"/>
                        </a:rPr>
                        <a:t>He holds a Master's Degree in Computer Applications and </a:t>
                      </a:r>
                      <a:r>
                        <a:rPr lang="en-US" altLang="en-US" sz="800" b="0" kern="1200" baseline="0" dirty="0">
                          <a:solidFill>
                            <a:schemeClr val="tx1"/>
                          </a:solidFill>
                          <a:latin typeface="+mn-lt"/>
                          <a:ea typeface="SimSun"/>
                          <a:cs typeface="+mn-cs"/>
                        </a:rPr>
                        <a:t>has excellent programming and analytical skills. </a:t>
                      </a:r>
                    </a:p>
                    <a:p>
                      <a:pPr marL="171450" marR="0" lvl="0" indent="-171450" algn="l" defTabSz="914377" rtl="0" eaLnBrk="1" fontAlgn="auto" latinLnBrk="0" hangingPunct="1">
                        <a:lnSpc>
                          <a:spcPct val="100000"/>
                        </a:lnSpc>
                        <a:spcBef>
                          <a:spcPts val="0"/>
                        </a:spcBef>
                        <a:spcAft>
                          <a:spcPts val="200"/>
                        </a:spcAft>
                        <a:buClrTx/>
                        <a:buSzTx/>
                        <a:buFont typeface="Wingdings" panose="05000000000000000000" pitchFamily="2" charset="2"/>
                        <a:buChar char="§"/>
                        <a:tabLst/>
                        <a:defRPr/>
                      </a:pPr>
                      <a:endParaRPr lang="en-US" altLang="en-US" sz="800" b="0" kern="1200" baseline="0" dirty="0">
                        <a:solidFill>
                          <a:schemeClr val="tx1"/>
                        </a:solidFill>
                        <a:latin typeface="+mn-lt"/>
                        <a:ea typeface="SimSun"/>
                        <a:cs typeface="+mn-cs"/>
                      </a:endParaRPr>
                    </a:p>
                    <a:p>
                      <a:pPr marL="171450" marR="0" lvl="0" indent="-171450" algn="l" defTabSz="914377" rtl="0" eaLnBrk="1" fontAlgn="auto" latinLnBrk="0" hangingPunct="1">
                        <a:lnSpc>
                          <a:spcPct val="100000"/>
                        </a:lnSpc>
                        <a:spcBef>
                          <a:spcPts val="0"/>
                        </a:spcBef>
                        <a:spcAft>
                          <a:spcPts val="200"/>
                        </a:spcAft>
                        <a:buClrTx/>
                        <a:buSzTx/>
                        <a:buFont typeface="Wingdings" panose="05000000000000000000" pitchFamily="2" charset="2"/>
                        <a:buChar char="§"/>
                        <a:tabLst/>
                        <a:defRPr/>
                      </a:pPr>
                      <a:r>
                        <a:rPr lang="es-AR" sz="800" kern="1200" baseline="0" dirty="0">
                          <a:solidFill>
                            <a:schemeClr val="tx1"/>
                          </a:solidFill>
                          <a:latin typeface="+mn-lt"/>
                          <a:ea typeface="SimSun"/>
                          <a:cs typeface="+mn-cs"/>
                        </a:rPr>
                        <a:t>Strength – </a:t>
                      </a:r>
                      <a:r>
                        <a:rPr lang="es-AR" sz="800" b="0" kern="1200" baseline="0" dirty="0">
                          <a:solidFill>
                            <a:schemeClr val="tx1"/>
                          </a:solidFill>
                          <a:latin typeface="+mn-lt"/>
                          <a:ea typeface="SimSun"/>
                          <a:cs typeface="+mn-cs"/>
                        </a:rPr>
                        <a:t>Quick lerner, Technology focused, </a:t>
                      </a:r>
                      <a:r>
                        <a:rPr lang="en-US" sz="800" b="0" kern="1200" baseline="0" dirty="0">
                          <a:solidFill>
                            <a:schemeClr val="tx1"/>
                          </a:solidFill>
                          <a:latin typeface="+mn-lt"/>
                          <a:ea typeface="SimSun"/>
                          <a:cs typeface="+mn-cs"/>
                        </a:rPr>
                        <a:t>Resourceful, Team player. </a:t>
                      </a:r>
                      <a:endParaRPr lang="en-US" altLang="de-DE" sz="800" b="0" kern="0" dirty="0">
                        <a:solidFill>
                          <a:sysClr val="windowText" lastClr="000000"/>
                        </a:solidFill>
                        <a:latin typeface="Graphik" panose="020B0503030202060203" pitchFamily="34" charset="0"/>
                        <a:cs typeface="Arial" panose="020B0604020202020204" pitchFamily="34" charset="0"/>
                      </a:endParaRPr>
                    </a:p>
                  </a:txBody>
                  <a:tcPr marL="46800" marR="46800">
                    <a:noFill/>
                  </a:tcPr>
                </a:tc>
                <a:extLst>
                  <a:ext uri="{0D108BD9-81ED-4DB2-BD59-A6C34878D82A}">
                    <a16:rowId xmlns:a16="http://schemas.microsoft.com/office/drawing/2014/main" val="10000"/>
                  </a:ext>
                </a:extLst>
              </a:tr>
            </a:tbl>
          </a:graphicData>
        </a:graphic>
      </p:graphicFrame>
      <p:sp>
        <p:nvSpPr>
          <p:cNvPr id="17" name="Text Box 32">
            <a:extLst>
              <a:ext uri="{FF2B5EF4-FFF2-40B4-BE49-F238E27FC236}">
                <a16:creationId xmlns:a16="http://schemas.microsoft.com/office/drawing/2014/main" id="{62EB9121-9486-47D0-B1CA-A3DABA277716}"/>
              </a:ext>
            </a:extLst>
          </p:cNvPr>
          <p:cNvSpPr txBox="1">
            <a:spLocks noChangeArrowheads="1"/>
          </p:cNvSpPr>
          <p:nvPr/>
        </p:nvSpPr>
        <p:spPr bwMode="auto">
          <a:xfrm>
            <a:off x="1482578" y="92988"/>
            <a:ext cx="3348567" cy="711540"/>
          </a:xfrm>
          <a:prstGeom prst="rect">
            <a:avLst/>
          </a:prstGeom>
          <a:noFill/>
          <a:ln w="9525">
            <a:noFill/>
            <a:miter lim="800000"/>
            <a:headEnd type="none" w="sm" len="sm"/>
            <a:tailEnd type="none" w="sm" len="sm"/>
          </a:ln>
          <a:effectLst/>
        </p:spPr>
        <p:txBody>
          <a:bodyPr lIns="92075" tIns="46038" rIns="92075" bIns="46038"/>
          <a:lstStyle/>
          <a:p>
            <a:pPr eaLnBrk="0" fontAlgn="base" hangingPunct="0">
              <a:spcBef>
                <a:spcPct val="0"/>
              </a:spcBef>
              <a:spcAft>
                <a:spcPct val="0"/>
              </a:spcAft>
              <a:defRPr/>
            </a:pPr>
            <a:r>
              <a:rPr lang="en-US" altLang="zh-MO" b="1" dirty="0">
                <a:solidFill>
                  <a:srgbClr val="000000"/>
                </a:solidFill>
                <a:latin typeface="Graphik" panose="020B0503030202060203" pitchFamily="34" charset="0"/>
                <a:ea typeface="新細明體" charset="-120"/>
              </a:rPr>
              <a:t>Krishna Kumar Gupta</a:t>
            </a:r>
          </a:p>
          <a:p>
            <a:pPr eaLnBrk="0" fontAlgn="base" hangingPunct="0">
              <a:spcBef>
                <a:spcPct val="0"/>
              </a:spcBef>
              <a:spcAft>
                <a:spcPct val="0"/>
              </a:spcAft>
              <a:defRPr/>
            </a:pPr>
            <a:r>
              <a:rPr lang="en-GB" altLang="zh-MO" sz="1000" b="1" dirty="0">
                <a:solidFill>
                  <a:srgbClr val="000000"/>
                </a:solidFill>
                <a:latin typeface="Graphik" panose="020B0503030202060203" pitchFamily="34" charset="0"/>
                <a:ea typeface="新細明體" charset="-120"/>
              </a:rPr>
              <a:t>Application Development Manager</a:t>
            </a:r>
          </a:p>
          <a:p>
            <a:pPr eaLnBrk="0" fontAlgn="base" hangingPunct="0">
              <a:spcBef>
                <a:spcPct val="0"/>
              </a:spcBef>
              <a:spcAft>
                <a:spcPct val="0"/>
              </a:spcAft>
              <a:buFont typeface="Wingdings" pitchFamily="2" charset="2"/>
              <a:buNone/>
              <a:defRPr/>
            </a:pPr>
            <a:r>
              <a:rPr lang="en-GB" altLang="zh-MO" sz="1000" dirty="0">
                <a:solidFill>
                  <a:srgbClr val="000000"/>
                </a:solidFill>
                <a:latin typeface="Graphik" panose="020B0503030202060203" pitchFamily="34" charset="0"/>
                <a:ea typeface="新細明體" charset="-120"/>
              </a:rPr>
              <a:t>Tel: +31622806999</a:t>
            </a:r>
          </a:p>
        </p:txBody>
      </p:sp>
      <p:pic>
        <p:nvPicPr>
          <p:cNvPr id="18" name="Picture 17" descr="A person posing for the camera&#10;&#10;Description generated with very high confidence">
            <a:extLst>
              <a:ext uri="{FF2B5EF4-FFF2-40B4-BE49-F238E27FC236}">
                <a16:creationId xmlns:a16="http://schemas.microsoft.com/office/drawing/2014/main" id="{2C8A7FE5-E1D5-40A7-9B05-69EE53ED0A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499" y="18864"/>
            <a:ext cx="868101" cy="898266"/>
          </a:xfrm>
          <a:prstGeom prst="rect">
            <a:avLst/>
          </a:prstGeom>
        </p:spPr>
      </p:pic>
      <p:sp>
        <p:nvSpPr>
          <p:cNvPr id="2" name="Rectangle 38">
            <a:extLst>
              <a:ext uri="{FF2B5EF4-FFF2-40B4-BE49-F238E27FC236}">
                <a16:creationId xmlns:a16="http://schemas.microsoft.com/office/drawing/2014/main" id="{6F933CF4-BEBE-F278-C29E-F43009272862}"/>
              </a:ext>
            </a:extLst>
          </p:cNvPr>
          <p:cNvSpPr>
            <a:spLocks noChangeArrowheads="1"/>
          </p:cNvSpPr>
          <p:nvPr/>
        </p:nvSpPr>
        <p:spPr bwMode="auto">
          <a:xfrm>
            <a:off x="4947018" y="6025159"/>
            <a:ext cx="7085363" cy="730507"/>
          </a:xfrm>
          <a:prstGeom prst="rect">
            <a:avLst/>
          </a:prstGeom>
          <a:noFill/>
          <a:ln w="1270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92075" tIns="136525" rIns="92075" bIns="136525"/>
          <a:lstStyle>
            <a:lvl1pPr marL="190500" indent="-190500" eaLnBrk="0" hangingPunct="0">
              <a:defRPr sz="3200" b="1">
                <a:solidFill>
                  <a:schemeClr val="tx1"/>
                </a:solidFill>
                <a:latin typeface="Arial" charset="0"/>
                <a:cs typeface="Arial" charset="0"/>
              </a:defRPr>
            </a:lvl1pPr>
            <a:lvl2pPr marL="742950" indent="-285750" eaLnBrk="0" hangingPunct="0">
              <a:defRPr sz="3200" b="1">
                <a:solidFill>
                  <a:schemeClr val="tx1"/>
                </a:solidFill>
                <a:latin typeface="Arial" charset="0"/>
                <a:cs typeface="Arial" charset="0"/>
              </a:defRPr>
            </a:lvl2pPr>
            <a:lvl3pPr marL="1143000" indent="-228600" eaLnBrk="0" hangingPunct="0">
              <a:defRPr sz="3200" b="1">
                <a:solidFill>
                  <a:schemeClr val="tx1"/>
                </a:solidFill>
                <a:latin typeface="Arial" charset="0"/>
                <a:cs typeface="Arial" charset="0"/>
              </a:defRPr>
            </a:lvl3pPr>
            <a:lvl4pPr marL="1600200" indent="-228600" eaLnBrk="0" hangingPunct="0">
              <a:defRPr sz="3200" b="1">
                <a:solidFill>
                  <a:schemeClr val="tx1"/>
                </a:solidFill>
                <a:latin typeface="Arial" charset="0"/>
                <a:cs typeface="Arial" charset="0"/>
              </a:defRPr>
            </a:lvl4pPr>
            <a:lvl5pPr marL="2057400" indent="-228600" eaLnBrk="0" hangingPunct="0">
              <a:defRPr sz="3200" b="1">
                <a:solidFill>
                  <a:schemeClr val="tx1"/>
                </a:solidFill>
                <a:latin typeface="Arial" charset="0"/>
                <a:cs typeface="Arial" charset="0"/>
              </a:defRPr>
            </a:lvl5pPr>
            <a:lvl6pPr marL="2514600" indent="-228600" eaLnBrk="0" fontAlgn="base" hangingPunct="0">
              <a:spcBef>
                <a:spcPct val="0"/>
              </a:spcBef>
              <a:spcAft>
                <a:spcPct val="0"/>
              </a:spcAft>
              <a:defRPr sz="3200" b="1">
                <a:solidFill>
                  <a:schemeClr val="tx1"/>
                </a:solidFill>
                <a:latin typeface="Arial" charset="0"/>
                <a:cs typeface="Arial" charset="0"/>
              </a:defRPr>
            </a:lvl6pPr>
            <a:lvl7pPr marL="2971800" indent="-228600" eaLnBrk="0" fontAlgn="base" hangingPunct="0">
              <a:spcBef>
                <a:spcPct val="0"/>
              </a:spcBef>
              <a:spcAft>
                <a:spcPct val="0"/>
              </a:spcAft>
              <a:defRPr sz="3200" b="1">
                <a:solidFill>
                  <a:schemeClr val="tx1"/>
                </a:solidFill>
                <a:latin typeface="Arial" charset="0"/>
                <a:cs typeface="Arial" charset="0"/>
              </a:defRPr>
            </a:lvl7pPr>
            <a:lvl8pPr marL="3429000" indent="-228600" eaLnBrk="0" fontAlgn="base" hangingPunct="0">
              <a:spcBef>
                <a:spcPct val="0"/>
              </a:spcBef>
              <a:spcAft>
                <a:spcPct val="0"/>
              </a:spcAft>
              <a:defRPr sz="3200" b="1">
                <a:solidFill>
                  <a:schemeClr val="tx1"/>
                </a:solidFill>
                <a:latin typeface="Arial" charset="0"/>
                <a:cs typeface="Arial" charset="0"/>
              </a:defRPr>
            </a:lvl8pPr>
            <a:lvl9pPr marL="3886200" indent="-228600" eaLnBrk="0" fontAlgn="base" hangingPunct="0">
              <a:spcBef>
                <a:spcPct val="0"/>
              </a:spcBef>
              <a:spcAft>
                <a:spcPct val="0"/>
              </a:spcAft>
              <a:defRPr sz="3200" b="1">
                <a:solidFill>
                  <a:schemeClr val="tx1"/>
                </a:solidFill>
                <a:latin typeface="Arial" charset="0"/>
                <a:cs typeface="Arial" charset="0"/>
              </a:defRPr>
            </a:lvl9pPr>
          </a:lstStyle>
          <a:p>
            <a:pPr fontAlgn="base">
              <a:spcBef>
                <a:spcPct val="15000"/>
              </a:spcBef>
              <a:spcAft>
                <a:spcPct val="0"/>
              </a:spcAft>
              <a:buClr>
                <a:srgbClr val="A50021"/>
              </a:buClr>
              <a:buFont typeface="Wingdings" pitchFamily="2" charset="2"/>
              <a:buNone/>
            </a:pPr>
            <a:endParaRPr lang="en-US" altLang="zh-CN" sz="1000" b="0" dirty="0">
              <a:solidFill>
                <a:srgbClr val="000000"/>
              </a:solidFill>
              <a:latin typeface="Calibri" panose="020F0502020204030204" pitchFamily="34" charset="0"/>
              <a:ea typeface="SimSun" pitchFamily="2" charset="-122"/>
            </a:endParaRPr>
          </a:p>
        </p:txBody>
      </p:sp>
      <p:pic>
        <p:nvPicPr>
          <p:cNvPr id="3" name="Picture 2">
            <a:extLst>
              <a:ext uri="{FF2B5EF4-FFF2-40B4-BE49-F238E27FC236}">
                <a16:creationId xmlns:a16="http://schemas.microsoft.com/office/drawing/2014/main" id="{FBF283E3-8AB3-F94E-A02F-76D3EC51B1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6484" y="6138479"/>
            <a:ext cx="1236320" cy="422953"/>
          </a:xfrm>
          <a:prstGeom prst="rect">
            <a:avLst/>
          </a:prstGeom>
        </p:spPr>
      </p:pic>
      <p:pic>
        <p:nvPicPr>
          <p:cNvPr id="6" name="Picture 5">
            <a:extLst>
              <a:ext uri="{FF2B5EF4-FFF2-40B4-BE49-F238E27FC236}">
                <a16:creationId xmlns:a16="http://schemas.microsoft.com/office/drawing/2014/main" id="{34195E70-6122-5954-1DB1-5767FC9A5F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33050" y="6033826"/>
            <a:ext cx="948665" cy="598674"/>
          </a:xfrm>
          <a:prstGeom prst="rect">
            <a:avLst/>
          </a:prstGeom>
        </p:spPr>
      </p:pic>
      <p:pic>
        <p:nvPicPr>
          <p:cNvPr id="7" name="Picture 6">
            <a:extLst>
              <a:ext uri="{FF2B5EF4-FFF2-40B4-BE49-F238E27FC236}">
                <a16:creationId xmlns:a16="http://schemas.microsoft.com/office/drawing/2014/main" id="{52DE88C3-FEBE-5DAB-FAE4-9D8AF5C6EA7E}"/>
              </a:ext>
            </a:extLst>
          </p:cNvPr>
          <p:cNvPicPr>
            <a:picLocks noChangeAspect="1"/>
          </p:cNvPicPr>
          <p:nvPr/>
        </p:nvPicPr>
        <p:blipFill>
          <a:blip r:embed="rId5"/>
          <a:stretch>
            <a:fillRect/>
          </a:stretch>
        </p:blipFill>
        <p:spPr>
          <a:xfrm>
            <a:off x="8088055" y="6051457"/>
            <a:ext cx="715028" cy="715028"/>
          </a:xfrm>
          <a:prstGeom prst="rect">
            <a:avLst/>
          </a:prstGeom>
        </p:spPr>
      </p:pic>
      <p:pic>
        <p:nvPicPr>
          <p:cNvPr id="8" name="Picture 7">
            <a:extLst>
              <a:ext uri="{FF2B5EF4-FFF2-40B4-BE49-F238E27FC236}">
                <a16:creationId xmlns:a16="http://schemas.microsoft.com/office/drawing/2014/main" id="{A4B472CA-5A8B-85B4-0BC9-E9C505E22C83}"/>
              </a:ext>
            </a:extLst>
          </p:cNvPr>
          <p:cNvPicPr>
            <a:picLocks noChangeAspect="1"/>
          </p:cNvPicPr>
          <p:nvPr/>
        </p:nvPicPr>
        <p:blipFill>
          <a:blip r:embed="rId6"/>
          <a:stretch>
            <a:fillRect/>
          </a:stretch>
        </p:blipFill>
        <p:spPr>
          <a:xfrm>
            <a:off x="6219197" y="6021864"/>
            <a:ext cx="676714" cy="757828"/>
          </a:xfrm>
          <a:prstGeom prst="rect">
            <a:avLst/>
          </a:prstGeom>
        </p:spPr>
      </p:pic>
      <p:pic>
        <p:nvPicPr>
          <p:cNvPr id="19" name="Picture 18">
            <a:extLst>
              <a:ext uri="{FF2B5EF4-FFF2-40B4-BE49-F238E27FC236}">
                <a16:creationId xmlns:a16="http://schemas.microsoft.com/office/drawing/2014/main" id="{F71C3ED8-82F6-7FDC-49C4-B6C4F0D3FAE9}"/>
              </a:ext>
            </a:extLst>
          </p:cNvPr>
          <p:cNvPicPr>
            <a:picLocks noChangeAspect="1"/>
          </p:cNvPicPr>
          <p:nvPr/>
        </p:nvPicPr>
        <p:blipFill>
          <a:blip r:embed="rId7"/>
          <a:stretch>
            <a:fillRect/>
          </a:stretch>
        </p:blipFill>
        <p:spPr>
          <a:xfrm>
            <a:off x="8964080" y="6041708"/>
            <a:ext cx="715029" cy="716346"/>
          </a:xfrm>
          <a:prstGeom prst="rect">
            <a:avLst/>
          </a:prstGeom>
        </p:spPr>
      </p:pic>
      <p:graphicFrame>
        <p:nvGraphicFramePr>
          <p:cNvPr id="23" name="Table 22">
            <a:extLst>
              <a:ext uri="{FF2B5EF4-FFF2-40B4-BE49-F238E27FC236}">
                <a16:creationId xmlns:a16="http://schemas.microsoft.com/office/drawing/2014/main" id="{CAB39D32-FE6E-B407-6A61-D77F3D54A9AF}"/>
              </a:ext>
            </a:extLst>
          </p:cNvPr>
          <p:cNvGraphicFramePr>
            <a:graphicFrameLocks noGrp="1"/>
          </p:cNvGraphicFramePr>
          <p:nvPr>
            <p:extLst>
              <p:ext uri="{D42A27DB-BD31-4B8C-83A1-F6EECF244321}">
                <p14:modId xmlns:p14="http://schemas.microsoft.com/office/powerpoint/2010/main" val="390547430"/>
              </p:ext>
            </p:extLst>
          </p:nvPr>
        </p:nvGraphicFramePr>
        <p:xfrm>
          <a:off x="2678076" y="5347580"/>
          <a:ext cx="2158873" cy="1320800"/>
        </p:xfrm>
        <a:graphic>
          <a:graphicData uri="http://schemas.openxmlformats.org/drawingml/2006/table">
            <a:tbl>
              <a:tblPr firstRow="1" bandRow="1">
                <a:tableStyleId>{5C22544A-7EE6-4342-B048-85BDC9FD1C3A}</a:tableStyleId>
              </a:tblPr>
              <a:tblGrid>
                <a:gridCol w="2158873">
                  <a:extLst>
                    <a:ext uri="{9D8B030D-6E8A-4147-A177-3AD203B41FA5}">
                      <a16:colId xmlns:a16="http://schemas.microsoft.com/office/drawing/2014/main" val="20000"/>
                    </a:ext>
                  </a:extLst>
                </a:gridCol>
              </a:tblGrid>
              <a:tr h="419357">
                <a:tc>
                  <a:txBody>
                    <a:bodyPr/>
                    <a:lstStyle/>
                    <a:p>
                      <a:pPr marL="180975" marR="0" lvl="1" indent="-180975" algn="l" rtl="0" eaLnBrk="0" fontAlgn="base" latinLnBrk="0" hangingPunct="0">
                        <a:lnSpc>
                          <a:spcPct val="100000"/>
                        </a:lnSpc>
                        <a:spcBef>
                          <a:spcPts val="500"/>
                        </a:spcBef>
                        <a:spcAft>
                          <a:spcPct val="0"/>
                        </a:spcAft>
                        <a:buFont typeface="Wingdings" pitchFamily="2" charset="2"/>
                        <a:buChar char="§"/>
                      </a:pPr>
                      <a:r>
                        <a:rPr lang="en-US" sz="800" b="0" kern="1200" dirty="0">
                          <a:solidFill>
                            <a:schemeClr val="tx1"/>
                          </a:solidFill>
                          <a:latin typeface="+mn-lt"/>
                          <a:ea typeface="SimSun"/>
                          <a:cs typeface="+mn-cs"/>
                        </a:rPr>
                        <a:t>IT Solution Architect &amp; Business Analyst</a:t>
                      </a:r>
                    </a:p>
                    <a:p>
                      <a:pPr marL="180975" marR="0" lvl="1" indent="-180975" algn="l" rtl="0" eaLnBrk="0" fontAlgn="base" latinLnBrk="0" hangingPunct="0">
                        <a:lnSpc>
                          <a:spcPct val="100000"/>
                        </a:lnSpc>
                        <a:spcBef>
                          <a:spcPts val="500"/>
                        </a:spcBef>
                        <a:spcAft>
                          <a:spcPct val="0"/>
                        </a:spcAft>
                        <a:buFont typeface="Wingdings" pitchFamily="2" charset="2"/>
                        <a:buChar char="§"/>
                      </a:pPr>
                      <a:r>
                        <a:rPr lang="en-US" sz="800" b="0" kern="1200" dirty="0">
                          <a:solidFill>
                            <a:schemeClr val="tx1"/>
                          </a:solidFill>
                          <a:latin typeface="+mn-lt"/>
                          <a:ea typeface="SimSun"/>
                          <a:cs typeface="+mn-cs"/>
                        </a:rPr>
                        <a:t>BSS/OSS/Customer Care/Assurance</a:t>
                      </a:r>
                    </a:p>
                    <a:p>
                      <a:pPr marL="180975" marR="0" lvl="1" indent="-180975" algn="l" rtl="0" eaLnBrk="0" fontAlgn="base" latinLnBrk="0" hangingPunct="0">
                        <a:lnSpc>
                          <a:spcPct val="100000"/>
                        </a:lnSpc>
                        <a:spcBef>
                          <a:spcPts val="500"/>
                        </a:spcBef>
                        <a:spcAft>
                          <a:spcPct val="0"/>
                        </a:spcAft>
                        <a:buFont typeface="Wingdings" pitchFamily="2" charset="2"/>
                        <a:buChar char="§"/>
                      </a:pPr>
                      <a:r>
                        <a:rPr lang="en-US" sz="800" b="0" kern="1200" dirty="0">
                          <a:solidFill>
                            <a:schemeClr val="tx1"/>
                          </a:solidFill>
                          <a:latin typeface="+mn-lt"/>
                          <a:ea typeface="SimSun"/>
                          <a:cs typeface="+mn-cs"/>
                        </a:rPr>
                        <a:t>Agile/Waterfall Delivery  Methodology</a:t>
                      </a:r>
                    </a:p>
                    <a:p>
                      <a:pPr marL="180975" marR="0" lvl="1" indent="-180975" algn="l" rtl="0" eaLnBrk="0" fontAlgn="base" latinLnBrk="0" hangingPunct="0">
                        <a:lnSpc>
                          <a:spcPct val="100000"/>
                        </a:lnSpc>
                        <a:spcBef>
                          <a:spcPts val="500"/>
                        </a:spcBef>
                        <a:spcAft>
                          <a:spcPct val="0"/>
                        </a:spcAft>
                        <a:buFont typeface="Wingdings" pitchFamily="2" charset="2"/>
                        <a:buChar char="§"/>
                      </a:pPr>
                      <a:r>
                        <a:rPr lang="en-US" sz="800" b="0" kern="1200" dirty="0">
                          <a:solidFill>
                            <a:schemeClr val="tx1"/>
                          </a:solidFill>
                          <a:latin typeface="+mn-lt"/>
                          <a:ea typeface="SimSun"/>
                          <a:cs typeface="+mn-cs"/>
                        </a:rPr>
                        <a:t>On-and Offshore team and vendor management</a:t>
                      </a:r>
                    </a:p>
                    <a:p>
                      <a:pPr marL="180975" marR="0" lvl="1" indent="-180975" algn="l" rtl="0" eaLnBrk="0" fontAlgn="base" latinLnBrk="0" hangingPunct="0">
                        <a:lnSpc>
                          <a:spcPct val="100000"/>
                        </a:lnSpc>
                        <a:spcBef>
                          <a:spcPts val="500"/>
                        </a:spcBef>
                        <a:spcAft>
                          <a:spcPct val="0"/>
                        </a:spcAft>
                        <a:buFont typeface="Wingdings" pitchFamily="2" charset="2"/>
                        <a:buChar char="§"/>
                      </a:pPr>
                      <a:r>
                        <a:rPr lang="en-US" sz="800" b="0" kern="1200" dirty="0">
                          <a:solidFill>
                            <a:schemeClr val="tx1"/>
                          </a:solidFill>
                          <a:latin typeface="+mn-lt"/>
                          <a:ea typeface="SimSun"/>
                          <a:cs typeface="+mn-cs"/>
                        </a:rPr>
                        <a:t>Project Management and Deployment Planning</a:t>
                      </a:r>
                      <a:endParaRPr lang="en-GB" altLang="ko-KR" sz="1000" b="0" kern="1200" noProof="0" dirty="0">
                        <a:solidFill>
                          <a:schemeClr val="tx1"/>
                        </a:solidFill>
                        <a:latin typeface="+mn-lt"/>
                        <a:ea typeface="SimSun" pitchFamily="2" charset="-122"/>
                        <a:cs typeface="+mn-cs"/>
                      </a:endParaRPr>
                    </a:p>
                  </a:txBody>
                  <a:tcPr marL="46800" marR="46800">
                    <a:noFill/>
                  </a:tcPr>
                </a:tc>
                <a:extLst>
                  <a:ext uri="{0D108BD9-81ED-4DB2-BD59-A6C34878D82A}">
                    <a16:rowId xmlns:a16="http://schemas.microsoft.com/office/drawing/2014/main" val="10000"/>
                  </a:ext>
                </a:extLst>
              </a:tr>
            </a:tbl>
          </a:graphicData>
        </a:graphic>
      </p:graphicFrame>
      <p:sp>
        <p:nvSpPr>
          <p:cNvPr id="9" name="Rectangle 2">
            <a:extLst>
              <a:ext uri="{FF2B5EF4-FFF2-40B4-BE49-F238E27FC236}">
                <a16:creationId xmlns:a16="http://schemas.microsoft.com/office/drawing/2014/main" id="{C6D26769-B93B-A5A7-17D5-D20FD1B02BE7}"/>
              </a:ext>
            </a:extLst>
          </p:cNvPr>
          <p:cNvSpPr>
            <a:spLocks noChangeArrowheads="1"/>
          </p:cNvSpPr>
          <p:nvPr/>
        </p:nvSpPr>
        <p:spPr bwMode="auto">
          <a:xfrm>
            <a:off x="4947018" y="5767447"/>
            <a:ext cx="7085363" cy="242247"/>
          </a:xfrm>
          <a:prstGeom prst="rect">
            <a:avLst/>
          </a:prstGeom>
          <a:solidFill>
            <a:schemeClr val="accent1"/>
          </a:solidFill>
          <a:ln w="9525" algn="ctr">
            <a:noFill/>
            <a:miter lim="800000"/>
            <a:headEnd/>
            <a:tailEnd/>
          </a:ln>
        </p:spPr>
        <p:txBody>
          <a:bodyPr wrap="square" lIns="46800" tIns="46800" rIns="46800" bIns="46800" anchor="ctr">
            <a:spAutoFit/>
          </a:bodyPr>
          <a:lstStyle/>
          <a:p>
            <a:pPr>
              <a:lnSpc>
                <a:spcPct val="80000"/>
              </a:lnSpc>
            </a:pPr>
            <a:r>
              <a:rPr lang="en-US" sz="1200" b="1" dirty="0">
                <a:solidFill>
                  <a:srgbClr val="FFFFFF"/>
                </a:solidFill>
                <a:latin typeface="+mj-lt"/>
              </a:rPr>
              <a:t>CERTIFICATIONS</a:t>
            </a:r>
          </a:p>
        </p:txBody>
      </p:sp>
      <p:pic>
        <p:nvPicPr>
          <p:cNvPr id="26" name="Picture 25" descr="A hexagon shaped logo with text&#10;&#10;Description automatically generated">
            <a:extLst>
              <a:ext uri="{FF2B5EF4-FFF2-40B4-BE49-F238E27FC236}">
                <a16:creationId xmlns:a16="http://schemas.microsoft.com/office/drawing/2014/main" id="{AC617581-597F-4311-5842-E37F241DD707}"/>
              </a:ext>
            </a:extLst>
          </p:cNvPr>
          <p:cNvPicPr>
            <a:picLocks noChangeAspect="1"/>
          </p:cNvPicPr>
          <p:nvPr/>
        </p:nvPicPr>
        <p:blipFill>
          <a:blip r:embed="rId8"/>
          <a:stretch>
            <a:fillRect/>
          </a:stretch>
        </p:blipFill>
        <p:spPr>
          <a:xfrm>
            <a:off x="7158713" y="6033821"/>
            <a:ext cx="733914" cy="733914"/>
          </a:xfrm>
          <a:prstGeom prst="rect">
            <a:avLst/>
          </a:prstGeom>
        </p:spPr>
      </p:pic>
      <p:pic>
        <p:nvPicPr>
          <p:cNvPr id="21" name="Picture 20" descr="A hexagon with a logo&#10;&#10;Description automatically generated">
            <a:extLst>
              <a:ext uri="{FF2B5EF4-FFF2-40B4-BE49-F238E27FC236}">
                <a16:creationId xmlns:a16="http://schemas.microsoft.com/office/drawing/2014/main" id="{3D35679C-DB3E-FD46-44F8-788DDAF7709E}"/>
              </a:ext>
            </a:extLst>
          </p:cNvPr>
          <p:cNvPicPr>
            <a:picLocks noChangeAspect="1"/>
          </p:cNvPicPr>
          <p:nvPr/>
        </p:nvPicPr>
        <p:blipFill>
          <a:blip r:embed="rId9"/>
          <a:stretch>
            <a:fillRect/>
          </a:stretch>
        </p:blipFill>
        <p:spPr>
          <a:xfrm>
            <a:off x="5134534" y="6040694"/>
            <a:ext cx="754592" cy="754592"/>
          </a:xfrm>
          <a:prstGeom prst="rect">
            <a:avLst/>
          </a:prstGeom>
        </p:spPr>
      </p:pic>
      <p:sp>
        <p:nvSpPr>
          <p:cNvPr id="30" name="TextBox 29">
            <a:extLst>
              <a:ext uri="{FF2B5EF4-FFF2-40B4-BE49-F238E27FC236}">
                <a16:creationId xmlns:a16="http://schemas.microsoft.com/office/drawing/2014/main" id="{3F1D5C79-692A-4513-6A93-9A0589EC2E67}"/>
              </a:ext>
            </a:extLst>
          </p:cNvPr>
          <p:cNvSpPr txBox="1"/>
          <p:nvPr/>
        </p:nvSpPr>
        <p:spPr>
          <a:xfrm>
            <a:off x="245315" y="3099008"/>
            <a:ext cx="2306587" cy="2141612"/>
          </a:xfrm>
          <a:prstGeom prst="rect">
            <a:avLst/>
          </a:prstGeom>
          <a:noFill/>
        </p:spPr>
        <p:txBody>
          <a:bodyPr wrap="square">
            <a:spAutoFit/>
          </a:bodyPr>
          <a:lstStyle/>
          <a:p>
            <a:pPr marL="180975" lvl="1" indent="-180975" defTabSz="914377" eaLnBrk="0" fontAlgn="base" hangingPunct="0">
              <a:spcBef>
                <a:spcPts val="500"/>
              </a:spcBef>
              <a:spcAft>
                <a:spcPct val="0"/>
              </a:spcAft>
              <a:buFont typeface="Wingdings" pitchFamily="2" charset="2"/>
              <a:buChar char="§"/>
              <a:defRPr/>
            </a:pPr>
            <a:r>
              <a:rPr lang="en-GB" altLang="en-US" sz="800" dirty="0">
                <a:ea typeface="SimSun"/>
              </a:rPr>
              <a:t>Amdocs CRM/Clarify 10.1, 13.1 think/thin client.</a:t>
            </a:r>
          </a:p>
          <a:p>
            <a:pPr marL="180975" lvl="1" indent="-180975" defTabSz="914377" eaLnBrk="0" fontAlgn="base" hangingPunct="0">
              <a:spcBef>
                <a:spcPts val="500"/>
              </a:spcBef>
              <a:spcAft>
                <a:spcPct val="0"/>
              </a:spcAft>
              <a:buFont typeface="Wingdings" pitchFamily="2" charset="2"/>
              <a:buChar char="§"/>
              <a:defRPr/>
            </a:pPr>
            <a:r>
              <a:rPr lang="en-GB" altLang="en-US" sz="800" dirty="0">
                <a:ea typeface="SimSun"/>
              </a:rPr>
              <a:t>Atlassian JIRA Service Mgmt. &amp; Confluence, Microsoft project plan, EA tool, Visio, Wireframe, and PlantUML</a:t>
            </a:r>
            <a:endParaRPr lang="en-US" sz="800" dirty="0">
              <a:ea typeface="SimSun"/>
            </a:endParaRPr>
          </a:p>
          <a:p>
            <a:pPr marL="180975" lvl="1" indent="-180975" defTabSz="914377" eaLnBrk="0" fontAlgn="base" hangingPunct="0">
              <a:spcBef>
                <a:spcPts val="500"/>
              </a:spcBef>
              <a:spcAft>
                <a:spcPct val="0"/>
              </a:spcAft>
              <a:buFont typeface="Wingdings" pitchFamily="2" charset="2"/>
              <a:buChar char="§"/>
              <a:defRPr/>
            </a:pPr>
            <a:r>
              <a:rPr lang="en-US" sz="800" dirty="0">
                <a:ea typeface="SimSun"/>
              </a:rPr>
              <a:t>AWS DevOps, Jenkins</a:t>
            </a:r>
          </a:p>
          <a:p>
            <a:pPr marL="180975" lvl="1" indent="-180975" defTabSz="914377" eaLnBrk="0" fontAlgn="base" hangingPunct="0">
              <a:spcBef>
                <a:spcPts val="500"/>
              </a:spcBef>
              <a:spcAft>
                <a:spcPct val="0"/>
              </a:spcAft>
              <a:buFont typeface="Wingdings" pitchFamily="2" charset="2"/>
              <a:buChar char="§"/>
              <a:defRPr/>
            </a:pPr>
            <a:r>
              <a:rPr lang="en-US" sz="800" dirty="0">
                <a:ea typeface="SimSun"/>
              </a:rPr>
              <a:t>AWS Cloud formation, Ansible, </a:t>
            </a:r>
          </a:p>
          <a:p>
            <a:pPr marL="180975" lvl="1" indent="-180975" defTabSz="914377" eaLnBrk="0" fontAlgn="base" hangingPunct="0">
              <a:spcBef>
                <a:spcPts val="500"/>
              </a:spcBef>
              <a:spcAft>
                <a:spcPct val="0"/>
              </a:spcAft>
              <a:buFont typeface="Wingdings" pitchFamily="2" charset="2"/>
              <a:buChar char="§"/>
              <a:defRPr/>
            </a:pPr>
            <a:r>
              <a:rPr lang="en-US" sz="800" dirty="0">
                <a:ea typeface="SimSun"/>
              </a:rPr>
              <a:t>Window PowerShell, Unix Shell script, Bash, Kubernetes, Docker, Git, Github</a:t>
            </a:r>
          </a:p>
          <a:p>
            <a:pPr marL="180975" lvl="1" indent="-180975" defTabSz="914377" eaLnBrk="0" fontAlgn="base" hangingPunct="0">
              <a:spcBef>
                <a:spcPts val="500"/>
              </a:spcBef>
              <a:spcAft>
                <a:spcPct val="0"/>
              </a:spcAft>
              <a:buFont typeface="Wingdings" pitchFamily="2" charset="2"/>
              <a:buChar char="§"/>
              <a:defRPr/>
            </a:pPr>
            <a:r>
              <a:rPr lang="en-US" sz="800" dirty="0">
                <a:ea typeface="SimSun"/>
              </a:rPr>
              <a:t>C, C++, Python, Java, Java Script</a:t>
            </a:r>
          </a:p>
          <a:p>
            <a:pPr marL="180975" lvl="1" indent="-180975" defTabSz="914377" eaLnBrk="0" fontAlgn="base" hangingPunct="0">
              <a:spcBef>
                <a:spcPts val="500"/>
              </a:spcBef>
              <a:spcAft>
                <a:spcPct val="0"/>
              </a:spcAft>
              <a:buFont typeface="Wingdings" pitchFamily="2" charset="2"/>
              <a:buChar char="§"/>
              <a:defRPr/>
            </a:pPr>
            <a:r>
              <a:rPr lang="en-US" sz="800" dirty="0">
                <a:ea typeface="SimSun"/>
              </a:rPr>
              <a:t>Databases – RDS (Aurora SQL DB, DynamoDB), Postgres,  Oracle PL/SQL</a:t>
            </a:r>
          </a:p>
          <a:p>
            <a:pPr marL="180975" lvl="1" indent="-180975" defTabSz="914377" eaLnBrk="0" fontAlgn="base" hangingPunct="0">
              <a:spcBef>
                <a:spcPts val="500"/>
              </a:spcBef>
              <a:spcAft>
                <a:spcPct val="0"/>
              </a:spcAft>
              <a:buFont typeface="Wingdings" pitchFamily="2" charset="2"/>
              <a:buChar char="§"/>
              <a:defRPr/>
            </a:pPr>
            <a:r>
              <a:rPr lang="en-US" sz="800" dirty="0">
                <a:ea typeface="SimSun"/>
              </a:rPr>
              <a:t>Window server &amp; Linux server</a:t>
            </a:r>
          </a:p>
        </p:txBody>
      </p:sp>
      <p:sp>
        <p:nvSpPr>
          <p:cNvPr id="31" name="Rectangle 2">
            <a:extLst>
              <a:ext uri="{FF2B5EF4-FFF2-40B4-BE49-F238E27FC236}">
                <a16:creationId xmlns:a16="http://schemas.microsoft.com/office/drawing/2014/main" id="{AE0CC9C4-E79E-D430-E729-2223631E53FD}"/>
              </a:ext>
            </a:extLst>
          </p:cNvPr>
          <p:cNvSpPr>
            <a:spLocks noChangeArrowheads="1"/>
          </p:cNvSpPr>
          <p:nvPr/>
        </p:nvSpPr>
        <p:spPr bwMode="auto">
          <a:xfrm>
            <a:off x="245314" y="2843130"/>
            <a:ext cx="2306588" cy="242247"/>
          </a:xfrm>
          <a:prstGeom prst="rect">
            <a:avLst/>
          </a:prstGeom>
          <a:solidFill>
            <a:schemeClr val="accent1"/>
          </a:solidFill>
          <a:ln w="9525" algn="ctr">
            <a:noFill/>
            <a:miter lim="800000"/>
            <a:headEnd/>
            <a:tailEnd/>
          </a:ln>
        </p:spPr>
        <p:txBody>
          <a:bodyPr wrap="square" lIns="46800" tIns="46800" rIns="46800" bIns="46800" anchor="ctr">
            <a:spAutoFit/>
          </a:bodyPr>
          <a:lstStyle/>
          <a:p>
            <a:pPr algn="l">
              <a:lnSpc>
                <a:spcPct val="80000"/>
              </a:lnSpc>
              <a:spcBef>
                <a:spcPct val="0"/>
              </a:spcBef>
              <a:buSzTx/>
            </a:pPr>
            <a:r>
              <a:rPr lang="en-US" sz="1200" b="1" dirty="0">
                <a:solidFill>
                  <a:srgbClr val="FFFFFF"/>
                </a:solidFill>
                <a:latin typeface="+mj-lt"/>
              </a:rPr>
              <a:t>TECHNICAL KNOWLEDGE</a:t>
            </a:r>
          </a:p>
        </p:txBody>
      </p:sp>
      <p:sp>
        <p:nvSpPr>
          <p:cNvPr id="32" name="Rectangle 31">
            <a:extLst>
              <a:ext uri="{FF2B5EF4-FFF2-40B4-BE49-F238E27FC236}">
                <a16:creationId xmlns:a16="http://schemas.microsoft.com/office/drawing/2014/main" id="{6F9145D2-ECFD-DB84-52CD-85A11775B7EC}"/>
              </a:ext>
            </a:extLst>
          </p:cNvPr>
          <p:cNvSpPr>
            <a:spLocks noChangeArrowheads="1"/>
          </p:cNvSpPr>
          <p:nvPr/>
        </p:nvSpPr>
        <p:spPr bwMode="auto">
          <a:xfrm>
            <a:off x="4904509" y="1213700"/>
            <a:ext cx="7287491" cy="4514128"/>
          </a:xfrm>
          <a:prstGeom prst="rect">
            <a:avLst/>
          </a:prstGeom>
          <a:noFill/>
          <a:ln w="12700" algn="ctr">
            <a:no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p>
            <a:r>
              <a:rPr lang="en-US" sz="700" b="1" dirty="0">
                <a:solidFill>
                  <a:srgbClr val="A100FF"/>
                </a:solidFill>
                <a:cs typeface="Arial" charset="0"/>
              </a:rPr>
              <a:t> </a:t>
            </a:r>
            <a:r>
              <a:rPr lang="en-US" sz="900" b="1" dirty="0">
                <a:solidFill>
                  <a:srgbClr val="A100FF"/>
                </a:solidFill>
                <a:cs typeface="Arial" charset="0"/>
              </a:rPr>
              <a:t>Rakuten Symphony (Germany) offering  FWA and 5G Mobile services for B2C customers - As Solution Architect </a:t>
            </a:r>
          </a:p>
          <a:p>
            <a:pPr marL="171450" indent="-171450">
              <a:buFont typeface="Arial" panose="020B0604020202020204" pitchFamily="34" charset="0"/>
              <a:buChar char="•"/>
            </a:pPr>
            <a:r>
              <a:rPr lang="en-US" sz="700" dirty="0">
                <a:solidFill>
                  <a:srgbClr val="000000"/>
                </a:solidFill>
                <a:cs typeface="Arial" charset="0"/>
              </a:rPr>
              <a:t>Responsible for designing E2E solutions for the functional areas - </a:t>
            </a:r>
            <a:r>
              <a:rPr lang="en-US" sz="700" b="1" dirty="0">
                <a:solidFill>
                  <a:srgbClr val="000000"/>
                </a:solidFill>
                <a:cs typeface="Arial" charset="0"/>
              </a:rPr>
              <a:t>Order Processing </a:t>
            </a:r>
            <a:r>
              <a:rPr lang="en-US" sz="700" dirty="0">
                <a:solidFill>
                  <a:srgbClr val="000000"/>
                </a:solidFill>
                <a:cs typeface="Arial" charset="0"/>
              </a:rPr>
              <a:t>(from product order to service order), </a:t>
            </a:r>
            <a:r>
              <a:rPr lang="en-US" sz="700" b="1" dirty="0">
                <a:solidFill>
                  <a:srgbClr val="000000"/>
                </a:solidFill>
                <a:cs typeface="Arial" charset="0"/>
              </a:rPr>
              <a:t>Integration</a:t>
            </a:r>
            <a:r>
              <a:rPr lang="en-US" sz="700" dirty="0">
                <a:solidFill>
                  <a:srgbClr val="000000"/>
                </a:solidFill>
                <a:cs typeface="Arial" charset="0"/>
              </a:rPr>
              <a:t> (from NB to SB and vice versa) and </a:t>
            </a:r>
            <a:r>
              <a:rPr lang="en-US" sz="700" b="1" dirty="0">
                <a:solidFill>
                  <a:srgbClr val="000000"/>
                </a:solidFill>
                <a:cs typeface="Arial" charset="0"/>
              </a:rPr>
              <a:t>Device Management </a:t>
            </a:r>
            <a:r>
              <a:rPr lang="en-US" sz="700" dirty="0">
                <a:solidFill>
                  <a:srgbClr val="000000"/>
                </a:solidFill>
                <a:cs typeface="Arial" charset="0"/>
              </a:rPr>
              <a:t>(managing entitlements, managing SIM profile, managing wireless updates). </a:t>
            </a:r>
          </a:p>
          <a:p>
            <a:pPr marL="171450" indent="-171450">
              <a:buFont typeface="Arial" panose="020B0604020202020204" pitchFamily="34" charset="0"/>
              <a:buChar char="•"/>
            </a:pPr>
            <a:r>
              <a:rPr lang="en-US" sz="700" dirty="0">
                <a:solidFill>
                  <a:srgbClr val="000000"/>
                </a:solidFill>
                <a:cs typeface="Arial" charset="0"/>
              </a:rPr>
              <a:t>Responsible for the BSS integration design and mapping the business requirements to systems/technical requirements. BSS Integration solution covers:</a:t>
            </a:r>
          </a:p>
          <a:p>
            <a:pPr marL="171450" indent="-171450">
              <a:buFont typeface="Arial" panose="020B0604020202020204" pitchFamily="34" charset="0"/>
              <a:buChar char="•"/>
            </a:pPr>
            <a:r>
              <a:rPr lang="en-US" sz="700" dirty="0">
                <a:solidFill>
                  <a:srgbClr val="000000"/>
                </a:solidFill>
                <a:cs typeface="Arial" charset="0"/>
              </a:rPr>
              <a:t>Service Order Management (SOM),  Provisioning GW, </a:t>
            </a:r>
          </a:p>
          <a:p>
            <a:pPr marL="171450" indent="-171450">
              <a:buFont typeface="Arial" panose="020B0604020202020204" pitchFamily="34" charset="0"/>
              <a:buChar char="•"/>
            </a:pPr>
            <a:r>
              <a:rPr lang="en-US" sz="700" dirty="0">
                <a:solidFill>
                  <a:srgbClr val="000000"/>
                </a:solidFill>
                <a:cs typeface="Arial" charset="0"/>
              </a:rPr>
              <a:t>Converged Charging system (CCS) and Mediation</a:t>
            </a:r>
          </a:p>
          <a:p>
            <a:pPr marL="171450" indent="-171450">
              <a:buFont typeface="Arial" panose="020B0604020202020204" pitchFamily="34" charset="0"/>
              <a:buChar char="•"/>
            </a:pPr>
            <a:r>
              <a:rPr lang="en-US" sz="700" dirty="0">
                <a:solidFill>
                  <a:srgbClr val="000000"/>
                </a:solidFill>
                <a:cs typeface="Arial" charset="0"/>
              </a:rPr>
              <a:t>API GW, Data Bus, ES, SMDP+, Staging (for Mediation / SIM Inventory / OTA), Core Network, OSS, Security platform.</a:t>
            </a:r>
          </a:p>
          <a:p>
            <a:pPr marL="171450" indent="-171450">
              <a:buFont typeface="Arial" panose="020B0604020202020204" pitchFamily="34" charset="0"/>
              <a:buChar char="•"/>
            </a:pPr>
            <a:endParaRPr lang="en-US" sz="700" dirty="0">
              <a:solidFill>
                <a:srgbClr val="000000"/>
              </a:solidFill>
              <a:cs typeface="Arial" charset="0"/>
            </a:endParaRPr>
          </a:p>
          <a:p>
            <a:r>
              <a:rPr lang="en-US" sz="900" b="1" dirty="0">
                <a:solidFill>
                  <a:srgbClr val="A100FF"/>
                </a:solidFill>
                <a:cs typeface="Arial" charset="0"/>
              </a:rPr>
              <a:t>Deutsche Telecom Germany offering </a:t>
            </a:r>
            <a:r>
              <a:rPr lang="en-US" sz="900" b="1" dirty="0" err="1">
                <a:solidFill>
                  <a:srgbClr val="A100FF"/>
                </a:solidFill>
                <a:cs typeface="Arial" charset="0"/>
              </a:rPr>
              <a:t>SDx</a:t>
            </a:r>
            <a:r>
              <a:rPr lang="en-US" sz="900" b="1" dirty="0">
                <a:solidFill>
                  <a:srgbClr val="A100FF"/>
                </a:solidFill>
                <a:cs typeface="Arial" charset="0"/>
              </a:rPr>
              <a:t> services for B2B customers - API Architect  </a:t>
            </a:r>
          </a:p>
          <a:p>
            <a:pPr marL="171450" indent="-171450">
              <a:buFont typeface="Arial" panose="020B0604020202020204" pitchFamily="34" charset="0"/>
              <a:buChar char="•"/>
            </a:pPr>
            <a:r>
              <a:rPr lang="en-US" sz="700" dirty="0">
                <a:solidFill>
                  <a:srgbClr val="000000"/>
                </a:solidFill>
                <a:cs typeface="Arial" charset="0"/>
              </a:rPr>
              <a:t>Prioritize </a:t>
            </a:r>
            <a:r>
              <a:rPr lang="en-US" sz="700" dirty="0" err="1">
                <a:solidFill>
                  <a:srgbClr val="000000"/>
                </a:solidFill>
                <a:cs typeface="Arial" charset="0"/>
              </a:rPr>
              <a:t>SDx</a:t>
            </a:r>
            <a:r>
              <a:rPr lang="en-US" sz="700" dirty="0">
                <a:solidFill>
                  <a:srgbClr val="000000"/>
                </a:solidFill>
                <a:cs typeface="Arial" charset="0"/>
              </a:rPr>
              <a:t> project APIs (based on the </a:t>
            </a:r>
            <a:r>
              <a:rPr lang="en-US" sz="700" dirty="0" err="1">
                <a:solidFill>
                  <a:srgbClr val="000000"/>
                </a:solidFill>
                <a:cs typeface="Arial" charset="0"/>
              </a:rPr>
              <a:t>SDx</a:t>
            </a:r>
            <a:r>
              <a:rPr lang="en-US" sz="700" dirty="0">
                <a:solidFill>
                  <a:srgbClr val="000000"/>
                </a:solidFill>
                <a:cs typeface="Arial" charset="0"/>
              </a:rPr>
              <a:t> Architecture)</a:t>
            </a:r>
          </a:p>
          <a:p>
            <a:pPr marL="171450" indent="-171450">
              <a:buFont typeface="Arial" panose="020B0604020202020204" pitchFamily="34" charset="0"/>
              <a:buChar char="•"/>
            </a:pPr>
            <a:r>
              <a:rPr lang="en-US" sz="700" dirty="0">
                <a:solidFill>
                  <a:srgbClr val="000000"/>
                </a:solidFill>
                <a:cs typeface="Arial" charset="0"/>
              </a:rPr>
              <a:t>Identify Use Cases capture attributes details for defined Use Cases</a:t>
            </a:r>
          </a:p>
          <a:p>
            <a:pPr marL="171450" indent="-171450">
              <a:buFont typeface="Arial" panose="020B0604020202020204" pitchFamily="34" charset="0"/>
              <a:buChar char="•"/>
            </a:pPr>
            <a:r>
              <a:rPr lang="en-US" sz="700" dirty="0">
                <a:solidFill>
                  <a:srgbClr val="000000"/>
                </a:solidFill>
                <a:cs typeface="Arial" charset="0"/>
              </a:rPr>
              <a:t>Align with other initiatives and identify GAPs in TMF APIs</a:t>
            </a:r>
          </a:p>
          <a:p>
            <a:pPr marL="171450" indent="-171450">
              <a:buFont typeface="Arial" panose="020B0604020202020204" pitchFamily="34" charset="0"/>
              <a:buChar char="•"/>
            </a:pPr>
            <a:r>
              <a:rPr lang="en-US" sz="700" dirty="0">
                <a:solidFill>
                  <a:srgbClr val="000000"/>
                </a:solidFill>
                <a:cs typeface="Arial" charset="0"/>
              </a:rPr>
              <a:t>Summarize requirements from various consumers/providers for APIs</a:t>
            </a:r>
          </a:p>
          <a:p>
            <a:pPr marL="171450" indent="-171450">
              <a:buFont typeface="Arial" panose="020B0604020202020204" pitchFamily="34" charset="0"/>
              <a:buChar char="•"/>
            </a:pPr>
            <a:endParaRPr lang="en-US" sz="700" dirty="0">
              <a:solidFill>
                <a:srgbClr val="000000"/>
              </a:solidFill>
              <a:cs typeface="Arial" charset="0"/>
            </a:endParaRPr>
          </a:p>
          <a:p>
            <a:r>
              <a:rPr lang="en-US" sz="900" b="1" dirty="0">
                <a:solidFill>
                  <a:srgbClr val="A100FF"/>
                </a:solidFill>
                <a:cs typeface="Arial" charset="0"/>
              </a:rPr>
              <a:t>Magenta Telecom Austria offering Cable &amp; Mobile services for B2C - Solution Architect </a:t>
            </a:r>
          </a:p>
          <a:p>
            <a:pPr marL="171450" indent="-171450">
              <a:buFont typeface="Arial" panose="020B0604020202020204" pitchFamily="34" charset="0"/>
              <a:buChar char="•"/>
            </a:pPr>
            <a:r>
              <a:rPr lang="en-US" sz="700" dirty="0">
                <a:solidFill>
                  <a:srgbClr val="000000"/>
                </a:solidFill>
                <a:cs typeface="Arial" charset="0"/>
              </a:rPr>
              <a:t>Worked as Solution Architect for implementing IT solution for new Magenta DTV product.</a:t>
            </a:r>
            <a:endParaRPr lang="en-US" sz="700" b="1" dirty="0">
              <a:solidFill>
                <a:srgbClr val="000000"/>
              </a:solidFill>
              <a:cs typeface="Arial" charset="0"/>
            </a:endParaRPr>
          </a:p>
          <a:p>
            <a:pPr marL="171450" indent="-171450">
              <a:buFont typeface="Arial" panose="020B0604020202020204" pitchFamily="34" charset="0"/>
              <a:buChar char="•"/>
            </a:pPr>
            <a:r>
              <a:rPr lang="en-US" sz="700" dirty="0">
                <a:solidFill>
                  <a:srgbClr val="000000"/>
                </a:solidFill>
                <a:cs typeface="Arial" charset="0"/>
              </a:rPr>
              <a:t>Responsible for writing HLD in Online/BSS/OSS/Customer care area in JIRA confluence based on the EPIC/Business requirements. </a:t>
            </a:r>
          </a:p>
          <a:p>
            <a:pPr marL="171450" indent="-171450">
              <a:buFont typeface="Arial" panose="020B0604020202020204" pitchFamily="34" charset="0"/>
              <a:buChar char="•"/>
            </a:pPr>
            <a:r>
              <a:rPr lang="en-US" sz="700" dirty="0">
                <a:solidFill>
                  <a:srgbClr val="000000"/>
                </a:solidFill>
                <a:cs typeface="Arial" charset="0"/>
              </a:rPr>
              <a:t>Ensuring good and efficient coordination with other domains architects in order to define the best solution.</a:t>
            </a:r>
          </a:p>
          <a:p>
            <a:pPr marL="171450" indent="-171450">
              <a:buFont typeface="Arial" panose="020B0604020202020204" pitchFamily="34" charset="0"/>
              <a:buChar char="•"/>
            </a:pPr>
            <a:endParaRPr lang="en-US" sz="700" dirty="0">
              <a:solidFill>
                <a:srgbClr val="000000"/>
              </a:solidFill>
              <a:cs typeface="Arial" charset="0"/>
            </a:endParaRPr>
          </a:p>
          <a:p>
            <a:r>
              <a:rPr lang="en-US" sz="900" b="1" dirty="0">
                <a:solidFill>
                  <a:srgbClr val="A100FF"/>
                </a:solidFill>
                <a:cs typeface="Arial" charset="0"/>
              </a:rPr>
              <a:t>Rakuten Symphony (Japan) - Solution Architect :</a:t>
            </a:r>
          </a:p>
          <a:p>
            <a:pPr marL="171450" indent="-171450">
              <a:buFont typeface="Arial" panose="020B0604020202020204" pitchFamily="34" charset="0"/>
              <a:buChar char="•"/>
            </a:pPr>
            <a:r>
              <a:rPr lang="en-US" sz="700" dirty="0">
                <a:solidFill>
                  <a:srgbClr val="000000"/>
                </a:solidFill>
                <a:cs typeface="Arial" charset="0"/>
              </a:rPr>
              <a:t>Fair understanding on Ticket Management Architecture. </a:t>
            </a:r>
          </a:p>
          <a:p>
            <a:pPr marL="171450" indent="-171450">
              <a:buFont typeface="Arial" panose="020B0604020202020204" pitchFamily="34" charset="0"/>
              <a:buChar char="•"/>
            </a:pPr>
            <a:r>
              <a:rPr lang="en-US" sz="700" dirty="0">
                <a:solidFill>
                  <a:srgbClr val="000000"/>
                </a:solidFill>
                <a:cs typeface="Arial" charset="0"/>
              </a:rPr>
              <a:t>Conduct impact analysis across IT applications in Ticket Management area for all initiatives where architecture is involved.</a:t>
            </a:r>
          </a:p>
          <a:p>
            <a:pPr marL="171450" indent="-171450">
              <a:buFont typeface="Arial" panose="020B0604020202020204" pitchFamily="34" charset="0"/>
              <a:buChar char="•"/>
            </a:pPr>
            <a:r>
              <a:rPr lang="en-US" sz="700" dirty="0">
                <a:solidFill>
                  <a:srgbClr val="000000"/>
                </a:solidFill>
                <a:cs typeface="Arial" charset="0"/>
              </a:rPr>
              <a:t>Responsible for all types of architectural design documents e.g., HLD/FRD and provide architecture support on Sprint grooming and user story creation.</a:t>
            </a:r>
          </a:p>
          <a:p>
            <a:pPr marL="171450" indent="-171450">
              <a:buFont typeface="Arial" panose="020B0604020202020204" pitchFamily="34" charset="0"/>
              <a:buChar char="•"/>
            </a:pPr>
            <a:r>
              <a:rPr lang="en-US" sz="700" dirty="0">
                <a:solidFill>
                  <a:srgbClr val="000000"/>
                </a:solidFill>
                <a:cs typeface="Arial" charset="0"/>
              </a:rPr>
              <a:t>Provide architecture support and take a leading role in technical discussions with initiatives owners &amp; delivery teams.</a:t>
            </a:r>
          </a:p>
          <a:p>
            <a:pPr marL="171450" indent="-171450">
              <a:buFont typeface="Arial" panose="020B0604020202020204" pitchFamily="34" charset="0"/>
              <a:buChar char="•"/>
            </a:pPr>
            <a:endParaRPr lang="nl-NL" sz="700" dirty="0">
              <a:solidFill>
                <a:srgbClr val="000000"/>
              </a:solidFill>
              <a:cs typeface="Arial" charset="0"/>
            </a:endParaRPr>
          </a:p>
          <a:p>
            <a:r>
              <a:rPr lang="en-US" sz="900" b="1" dirty="0">
                <a:solidFill>
                  <a:srgbClr val="A100FF"/>
                </a:solidFill>
                <a:cs typeface="Arial" charset="0"/>
              </a:rPr>
              <a:t>Liberty Global Pan European Telecom offering Cable and Mobile services for B2C –  Solution Architect</a:t>
            </a:r>
          </a:p>
          <a:p>
            <a:pPr marL="171450" indent="-171450">
              <a:buFont typeface="Arial" panose="020B0604020202020204" pitchFamily="34" charset="0"/>
              <a:buChar char="•"/>
            </a:pPr>
            <a:r>
              <a:rPr lang="en-US" sz="700" dirty="0">
                <a:solidFill>
                  <a:srgbClr val="000000"/>
                </a:solidFill>
                <a:cs typeface="Arial" charset="0"/>
              </a:rPr>
              <a:t>Well-versed E2E provisioning fulfillment for Cable products - Digital TV (D4A, Horizon, EOS &amp; Selene</a:t>
            </a:r>
            <a:r>
              <a:rPr lang="en-US" sz="700" b="1" dirty="0">
                <a:solidFill>
                  <a:srgbClr val="000000"/>
                </a:solidFill>
                <a:cs typeface="Arial" charset="0"/>
              </a:rPr>
              <a:t>)</a:t>
            </a:r>
            <a:r>
              <a:rPr lang="en-US" sz="700" dirty="0">
                <a:solidFill>
                  <a:srgbClr val="000000"/>
                </a:solidFill>
                <a:cs typeface="Arial" charset="0"/>
              </a:rPr>
              <a:t>, Internet, Telephony &amp; OTT</a:t>
            </a:r>
            <a:r>
              <a:rPr lang="en-US" sz="700" b="1" dirty="0">
                <a:solidFill>
                  <a:srgbClr val="000000"/>
                </a:solidFill>
                <a:cs typeface="Arial" charset="0"/>
              </a:rPr>
              <a:t> (</a:t>
            </a:r>
            <a:r>
              <a:rPr lang="en-US" sz="700" dirty="0">
                <a:solidFill>
                  <a:srgbClr val="000000"/>
                </a:solidFill>
                <a:cs typeface="Arial" charset="0"/>
              </a:rPr>
              <a:t>HZN-Go</a:t>
            </a:r>
            <a:r>
              <a:rPr lang="en-US" sz="700" b="1" dirty="0">
                <a:solidFill>
                  <a:srgbClr val="000000"/>
                </a:solidFill>
                <a:cs typeface="Arial" charset="0"/>
              </a:rPr>
              <a:t>)</a:t>
            </a:r>
            <a:r>
              <a:rPr lang="en-US" sz="700" dirty="0">
                <a:solidFill>
                  <a:srgbClr val="000000"/>
                </a:solidFill>
                <a:cs typeface="Arial" charset="0"/>
              </a:rPr>
              <a:t>). </a:t>
            </a:r>
          </a:p>
          <a:p>
            <a:pPr marL="171450" indent="-171450">
              <a:buFont typeface="Arial" panose="020B0604020202020204" pitchFamily="34" charset="0"/>
              <a:buChar char="•"/>
            </a:pPr>
            <a:r>
              <a:rPr lang="en-US" sz="700" dirty="0">
                <a:solidFill>
                  <a:srgbClr val="000000"/>
                </a:solidFill>
                <a:cs typeface="Arial" charset="0"/>
              </a:rPr>
              <a:t>Participated on gathering business requirements for various DTV/Video solution.</a:t>
            </a:r>
          </a:p>
          <a:p>
            <a:pPr marL="171450" indent="-171450">
              <a:buFont typeface="Arial" panose="020B0604020202020204" pitchFamily="34" charset="0"/>
              <a:buChar char="•"/>
            </a:pPr>
            <a:r>
              <a:rPr lang="en-US" sz="700" dirty="0">
                <a:solidFill>
                  <a:srgbClr val="000000"/>
                </a:solidFill>
                <a:cs typeface="Arial" charset="0"/>
              </a:rPr>
              <a:t>Conduct impact analysis across IT applications in Online/BSS/OSS/Customer-care area for all initiatives where architecture is involved.</a:t>
            </a:r>
          </a:p>
          <a:p>
            <a:pPr marL="171450" indent="-171450">
              <a:buFont typeface="Arial" panose="020B0604020202020204" pitchFamily="34" charset="0"/>
              <a:buChar char="•"/>
            </a:pPr>
            <a:r>
              <a:rPr lang="en-US" sz="700" dirty="0">
                <a:solidFill>
                  <a:srgbClr val="000000"/>
                </a:solidFill>
                <a:cs typeface="Arial" charset="0"/>
              </a:rPr>
              <a:t>Responsible for all architectural design artefact e.g., HLA/HLSA and provide architecture support on reviewing FD &amp; TD documents prepared by delivery teams.</a:t>
            </a:r>
          </a:p>
          <a:p>
            <a:pPr marL="171450" indent="-171450">
              <a:buFont typeface="Arial" panose="020B0604020202020204" pitchFamily="34" charset="0"/>
              <a:buChar char="•"/>
            </a:pPr>
            <a:r>
              <a:rPr lang="en-US" sz="700" dirty="0">
                <a:solidFill>
                  <a:srgbClr val="000000"/>
                </a:solidFill>
                <a:cs typeface="Arial" charset="0"/>
              </a:rPr>
              <a:t>Ensuring good and efficient coordination with other domains architects to define the right solution.</a:t>
            </a:r>
          </a:p>
          <a:p>
            <a:pPr marL="171450" indent="-171450">
              <a:buFont typeface="Arial" panose="020B0604020202020204" pitchFamily="34" charset="0"/>
              <a:buChar char="•"/>
            </a:pPr>
            <a:r>
              <a:rPr lang="en-US" sz="700" dirty="0">
                <a:solidFill>
                  <a:srgbClr val="000000"/>
                </a:solidFill>
                <a:cs typeface="Arial" charset="0"/>
              </a:rPr>
              <a:t>Provide architecture support and take a leading role in technical discussions with initiatives owners &amp; delivery teams.</a:t>
            </a:r>
          </a:p>
          <a:p>
            <a:pPr marL="171450" indent="-171450">
              <a:buFont typeface="Arial" panose="020B0604020202020204" pitchFamily="34" charset="0"/>
              <a:buChar char="•"/>
            </a:pPr>
            <a:endParaRPr lang="en-US" sz="700" dirty="0">
              <a:solidFill>
                <a:srgbClr val="000000"/>
              </a:solidFill>
              <a:cs typeface="Arial" charset="0"/>
            </a:endParaRPr>
          </a:p>
          <a:p>
            <a:pPr lvl="0" indent="0">
              <a:spcBef>
                <a:spcPct val="0"/>
              </a:spcBef>
              <a:buClr>
                <a:srgbClr val="002266"/>
              </a:buClr>
              <a:buFont typeface="Arial" panose="020B0604020202020204" pitchFamily="34" charset="0"/>
              <a:buNone/>
              <a:defRPr/>
            </a:pPr>
            <a:r>
              <a:rPr lang="en-US" sz="900" b="1" dirty="0">
                <a:solidFill>
                  <a:srgbClr val="A100FF"/>
                </a:solidFill>
                <a:cs typeface="Arial" charset="0"/>
              </a:rPr>
              <a:t>Liberty Global Pan European Telecom offering Cable and Mobile services for B2C  </a:t>
            </a:r>
            <a:r>
              <a:rPr lang="en-GB" sz="900" b="1" dirty="0">
                <a:solidFill>
                  <a:srgbClr val="A100FF"/>
                </a:solidFill>
                <a:cs typeface="Arial" charset="0"/>
              </a:rPr>
              <a:t>- Application Development &amp; Maintenance </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b="0" kern="1200" dirty="0">
                <a:solidFill>
                  <a:schemeClr val="tx1"/>
                </a:solidFill>
              </a:rPr>
              <a:t>Technical/Functional support to the team for their B&amp;UT activity. Act as a central coordination point for various activities.</a:t>
            </a:r>
            <a:r>
              <a:rPr lang="en-GB" sz="700" b="0" kern="1200" dirty="0">
                <a:solidFill>
                  <a:schemeClr val="tx1"/>
                </a:solidFill>
              </a:rPr>
              <a:t> Support for Bug fixing in all the testing phases. </a:t>
            </a:r>
          </a:p>
          <a:p>
            <a:pPr marL="171450" lvl="0" indent="-171450">
              <a:buFont typeface="Arial" panose="020B0604020202020204" pitchFamily="34" charset="0"/>
              <a:buChar char="•"/>
            </a:pPr>
            <a:r>
              <a:rPr lang="en-GB" sz="700" b="0" kern="1200" dirty="0">
                <a:solidFill>
                  <a:schemeClr val="tx1"/>
                </a:solidFill>
              </a:rPr>
              <a:t>Worked on CRM upgrade project.</a:t>
            </a:r>
            <a:endParaRPr lang="en-NL" sz="700" b="0" kern="1200" dirty="0">
              <a:solidFill>
                <a:schemeClr val="tx1"/>
              </a:solidFill>
            </a:endParaRPr>
          </a:p>
          <a:p>
            <a:pPr marL="171450" indent="-171450">
              <a:spcBef>
                <a:spcPct val="0"/>
              </a:spcBef>
              <a:buClr>
                <a:srgbClr val="002266"/>
              </a:buClr>
              <a:buFont typeface="Arial" panose="020B0604020202020204" pitchFamily="34" charset="0"/>
              <a:buChar char="•"/>
              <a:defRPr/>
            </a:pPr>
            <a:r>
              <a:rPr lang="en-GB" sz="700" b="0" kern="1200" dirty="0">
                <a:solidFill>
                  <a:schemeClr val="tx1"/>
                </a:solidFill>
              </a:rPr>
              <a:t>Resolution of Incidents </a:t>
            </a:r>
            <a:r>
              <a:rPr lang="en-GB" sz="700" b="0" dirty="0">
                <a:solidFill>
                  <a:schemeClr val="tx1"/>
                </a:solidFill>
              </a:rPr>
              <a:t>within the agreed SLA and resolving all severity issues as per business requirement. </a:t>
            </a:r>
          </a:p>
          <a:p>
            <a:pPr marL="171450" indent="-171450">
              <a:spcBef>
                <a:spcPct val="0"/>
              </a:spcBef>
              <a:buClr>
                <a:srgbClr val="002266"/>
              </a:buClr>
              <a:buFont typeface="Arial" panose="020B0604020202020204" pitchFamily="34" charset="0"/>
              <a:buChar char="•"/>
              <a:defRPr/>
            </a:pPr>
            <a:r>
              <a:rPr lang="en-GB" sz="700" b="0" dirty="0">
                <a:solidFill>
                  <a:schemeClr val="tx1"/>
                </a:solidFill>
              </a:rPr>
              <a:t>Responsible for maintaining all the Application development, Database Designing &amp; Documentation. </a:t>
            </a:r>
          </a:p>
          <a:p>
            <a:pPr marL="171450" indent="-171450">
              <a:buFont typeface="Arial" panose="020B0604020202020204" pitchFamily="34" charset="0"/>
              <a:buChar char="•"/>
            </a:pPr>
            <a:endParaRPr lang="en-US" sz="700" dirty="0">
              <a:solidFill>
                <a:srgbClr val="000000"/>
              </a:solidFill>
              <a:cs typeface="Arial" charset="0"/>
            </a:endParaRPr>
          </a:p>
          <a:p>
            <a:pPr marL="171450" indent="-171450">
              <a:buFont typeface="Arial" panose="020B0604020202020204" pitchFamily="34" charset="0"/>
              <a:buChar char="•"/>
            </a:pPr>
            <a:endParaRPr lang="en-US" sz="700" dirty="0">
              <a:solidFill>
                <a:srgbClr val="000000"/>
              </a:solidFill>
              <a:cs typeface="Arial" charset="0"/>
            </a:endParaRPr>
          </a:p>
        </p:txBody>
      </p:sp>
      <p:sp>
        <p:nvSpPr>
          <p:cNvPr id="33" name="Rectangle 2">
            <a:extLst>
              <a:ext uri="{FF2B5EF4-FFF2-40B4-BE49-F238E27FC236}">
                <a16:creationId xmlns:a16="http://schemas.microsoft.com/office/drawing/2014/main" id="{41D9D13D-1582-84B4-0F00-3CEE98A6A287}"/>
              </a:ext>
            </a:extLst>
          </p:cNvPr>
          <p:cNvSpPr>
            <a:spLocks noChangeArrowheads="1"/>
          </p:cNvSpPr>
          <p:nvPr/>
        </p:nvSpPr>
        <p:spPr bwMode="auto">
          <a:xfrm>
            <a:off x="2595612" y="2841599"/>
            <a:ext cx="2235533" cy="242247"/>
          </a:xfrm>
          <a:prstGeom prst="rect">
            <a:avLst/>
          </a:prstGeom>
          <a:solidFill>
            <a:schemeClr val="accent1"/>
          </a:solidFill>
          <a:ln w="9525" algn="ctr">
            <a:noFill/>
            <a:miter lim="800000"/>
            <a:headEnd/>
            <a:tailEnd/>
          </a:ln>
        </p:spPr>
        <p:txBody>
          <a:bodyPr wrap="square" lIns="46800" tIns="46800" rIns="46800" bIns="46800" anchor="ctr">
            <a:spAutoFit/>
          </a:bodyPr>
          <a:lstStyle/>
          <a:p>
            <a:pPr algn="l">
              <a:lnSpc>
                <a:spcPct val="80000"/>
              </a:lnSpc>
              <a:spcBef>
                <a:spcPct val="0"/>
              </a:spcBef>
              <a:buSzTx/>
            </a:pPr>
            <a:r>
              <a:rPr lang="en-US" sz="1200" b="1" dirty="0">
                <a:solidFill>
                  <a:srgbClr val="FFFFFF"/>
                </a:solidFill>
                <a:latin typeface="+mj-lt"/>
              </a:rPr>
              <a:t>SKILLS</a:t>
            </a:r>
          </a:p>
        </p:txBody>
      </p:sp>
      <p:graphicFrame>
        <p:nvGraphicFramePr>
          <p:cNvPr id="34" name="Table 33">
            <a:extLst>
              <a:ext uri="{FF2B5EF4-FFF2-40B4-BE49-F238E27FC236}">
                <a16:creationId xmlns:a16="http://schemas.microsoft.com/office/drawing/2014/main" id="{F7CA3E84-E1AA-DF6A-DEC7-9C44D73B9BC2}"/>
              </a:ext>
            </a:extLst>
          </p:cNvPr>
          <p:cNvGraphicFramePr>
            <a:graphicFrameLocks noGrp="1"/>
          </p:cNvGraphicFramePr>
          <p:nvPr>
            <p:extLst>
              <p:ext uri="{D42A27DB-BD31-4B8C-83A1-F6EECF244321}">
                <p14:modId xmlns:p14="http://schemas.microsoft.com/office/powerpoint/2010/main" val="2262517339"/>
              </p:ext>
            </p:extLst>
          </p:nvPr>
        </p:nvGraphicFramePr>
        <p:xfrm>
          <a:off x="2678077" y="3096620"/>
          <a:ext cx="2225457" cy="1517087"/>
        </p:xfrm>
        <a:graphic>
          <a:graphicData uri="http://schemas.openxmlformats.org/drawingml/2006/table">
            <a:tbl>
              <a:tblPr firstRow="1" bandRow="1">
                <a:tableStyleId>{5C22544A-7EE6-4342-B048-85BDC9FD1C3A}</a:tableStyleId>
              </a:tblPr>
              <a:tblGrid>
                <a:gridCol w="2225457">
                  <a:extLst>
                    <a:ext uri="{9D8B030D-6E8A-4147-A177-3AD203B41FA5}">
                      <a16:colId xmlns:a16="http://schemas.microsoft.com/office/drawing/2014/main" val="20000"/>
                    </a:ext>
                  </a:extLst>
                </a:gridCol>
              </a:tblGrid>
              <a:tr h="1517087">
                <a:tc>
                  <a:txBody>
                    <a:bodyPr/>
                    <a:lstStyle/>
                    <a:p>
                      <a:pPr marL="180975" marR="0" lvl="1" indent="-180975" algn="l" rtl="0" eaLnBrk="0" fontAlgn="base" latinLnBrk="0" hangingPunct="0">
                        <a:lnSpc>
                          <a:spcPct val="100000"/>
                        </a:lnSpc>
                        <a:spcBef>
                          <a:spcPts val="500"/>
                        </a:spcBef>
                        <a:spcAft>
                          <a:spcPct val="0"/>
                        </a:spcAft>
                        <a:buFont typeface="Wingdings" pitchFamily="2" charset="2"/>
                        <a:buChar char="§"/>
                      </a:pPr>
                      <a:r>
                        <a:rPr lang="en-US" sz="800" b="0" kern="1200" dirty="0">
                          <a:solidFill>
                            <a:schemeClr val="tx1"/>
                          </a:solidFill>
                          <a:latin typeface="+mn-lt"/>
                          <a:ea typeface="SimSun"/>
                          <a:cs typeface="+mn-cs"/>
                        </a:rPr>
                        <a:t>Requirements Analysis</a:t>
                      </a:r>
                    </a:p>
                    <a:p>
                      <a:pPr marL="180975" marR="0" lvl="1" indent="-180975" algn="l" rtl="0" eaLnBrk="0" fontAlgn="base" latinLnBrk="0" hangingPunct="0">
                        <a:lnSpc>
                          <a:spcPct val="100000"/>
                        </a:lnSpc>
                        <a:spcBef>
                          <a:spcPts val="500"/>
                        </a:spcBef>
                        <a:spcAft>
                          <a:spcPct val="0"/>
                        </a:spcAft>
                        <a:buFont typeface="Wingdings" pitchFamily="2" charset="2"/>
                        <a:buChar char="§"/>
                      </a:pPr>
                      <a:r>
                        <a:rPr lang="en-US" sz="800" b="0" kern="1200" dirty="0">
                          <a:solidFill>
                            <a:schemeClr val="tx1"/>
                          </a:solidFill>
                          <a:latin typeface="+mn-lt"/>
                          <a:ea typeface="SimSun"/>
                          <a:cs typeface="+mn-cs"/>
                        </a:rPr>
                        <a:t>Telecom Order Management &amp; Fulfilment</a:t>
                      </a:r>
                    </a:p>
                    <a:p>
                      <a:pPr marL="180975" marR="0" lvl="1" indent="-180975" algn="l" rtl="0" eaLnBrk="0" fontAlgn="base" latinLnBrk="0" hangingPunct="0">
                        <a:lnSpc>
                          <a:spcPct val="100000"/>
                        </a:lnSpc>
                        <a:spcBef>
                          <a:spcPts val="500"/>
                        </a:spcBef>
                        <a:spcAft>
                          <a:spcPct val="0"/>
                        </a:spcAft>
                        <a:buFont typeface="Wingdings" pitchFamily="2" charset="2"/>
                        <a:buChar char="§"/>
                      </a:pPr>
                      <a:r>
                        <a:rPr lang="en-US" sz="800" b="0" kern="1200" dirty="0">
                          <a:solidFill>
                            <a:schemeClr val="tx1"/>
                          </a:solidFill>
                          <a:latin typeface="+mn-lt"/>
                          <a:ea typeface="SimSun"/>
                          <a:cs typeface="+mn-cs"/>
                        </a:rPr>
                        <a:t>API Management</a:t>
                      </a:r>
                    </a:p>
                    <a:p>
                      <a:pPr marL="180975" marR="0" lvl="1" indent="-180975" algn="l" rtl="0" eaLnBrk="0" fontAlgn="base" latinLnBrk="0" hangingPunct="0">
                        <a:lnSpc>
                          <a:spcPct val="100000"/>
                        </a:lnSpc>
                        <a:spcBef>
                          <a:spcPts val="500"/>
                        </a:spcBef>
                        <a:spcAft>
                          <a:spcPct val="0"/>
                        </a:spcAft>
                        <a:buFont typeface="Wingdings" pitchFamily="2" charset="2"/>
                        <a:buChar char="§"/>
                      </a:pPr>
                      <a:r>
                        <a:rPr lang="en-US" sz="800" b="0" kern="1200" dirty="0">
                          <a:solidFill>
                            <a:schemeClr val="tx1"/>
                          </a:solidFill>
                          <a:latin typeface="+mn-lt"/>
                          <a:ea typeface="SimSun"/>
                          <a:cs typeface="+mn-cs"/>
                        </a:rPr>
                        <a:t>Application Design</a:t>
                      </a:r>
                    </a:p>
                    <a:p>
                      <a:pPr marL="180975" marR="0" lvl="1" indent="-180975" algn="l" rtl="0" eaLnBrk="0" fontAlgn="base" latinLnBrk="0" hangingPunct="0">
                        <a:lnSpc>
                          <a:spcPct val="100000"/>
                        </a:lnSpc>
                        <a:spcBef>
                          <a:spcPts val="500"/>
                        </a:spcBef>
                        <a:spcAft>
                          <a:spcPct val="0"/>
                        </a:spcAft>
                        <a:buFont typeface="Wingdings" pitchFamily="2" charset="2"/>
                        <a:buChar char="§"/>
                      </a:pPr>
                      <a:r>
                        <a:rPr lang="en-US" sz="800" b="0" kern="1200" dirty="0">
                          <a:solidFill>
                            <a:schemeClr val="tx1"/>
                          </a:solidFill>
                          <a:latin typeface="+mn-lt"/>
                          <a:ea typeface="SimSun"/>
                          <a:cs typeface="+mn-cs"/>
                        </a:rPr>
                        <a:t>Design &amp; Build Enablement</a:t>
                      </a:r>
                    </a:p>
                    <a:p>
                      <a:pPr marL="180975" marR="0" lvl="1" indent="-180975" algn="l" rtl="0" eaLnBrk="0" fontAlgn="base" latinLnBrk="0" hangingPunct="0">
                        <a:lnSpc>
                          <a:spcPct val="100000"/>
                        </a:lnSpc>
                        <a:spcBef>
                          <a:spcPts val="500"/>
                        </a:spcBef>
                        <a:spcAft>
                          <a:spcPct val="0"/>
                        </a:spcAft>
                        <a:buFont typeface="Wingdings" pitchFamily="2" charset="2"/>
                        <a:buChar char="§"/>
                      </a:pPr>
                      <a:r>
                        <a:rPr lang="en-US" sz="800" b="0" kern="1200" dirty="0">
                          <a:solidFill>
                            <a:schemeClr val="tx1"/>
                          </a:solidFill>
                          <a:latin typeface="+mn-lt"/>
                          <a:ea typeface="SimSun"/>
                          <a:cs typeface="+mn-cs"/>
                        </a:rPr>
                        <a:t>Telco Architecture Decoupling</a:t>
                      </a:r>
                    </a:p>
                    <a:p>
                      <a:pPr marL="180975" marR="0" lvl="1" indent="-180975" algn="l" defTabSz="914377" rtl="0" eaLnBrk="0" fontAlgn="base" latinLnBrk="0" hangingPunct="0">
                        <a:lnSpc>
                          <a:spcPct val="100000"/>
                        </a:lnSpc>
                        <a:spcBef>
                          <a:spcPts val="500"/>
                        </a:spcBef>
                        <a:spcAft>
                          <a:spcPct val="0"/>
                        </a:spcAft>
                        <a:buClrTx/>
                        <a:buSzTx/>
                        <a:buFont typeface="Wingdings" pitchFamily="2" charset="2"/>
                        <a:buChar char="§"/>
                        <a:tabLst/>
                        <a:defRPr/>
                      </a:pPr>
                      <a:r>
                        <a:rPr lang="en-US" sz="800" b="0" kern="1200" dirty="0">
                          <a:solidFill>
                            <a:schemeClr val="tx1"/>
                          </a:solidFill>
                          <a:latin typeface="+mn-lt"/>
                          <a:ea typeface="SimSun"/>
                          <a:cs typeface="+mn-cs"/>
                        </a:rPr>
                        <a:t>Application Architecture Estimation</a:t>
                      </a:r>
                    </a:p>
                  </a:txBody>
                  <a:tcPr marL="46800" marR="46800">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67685341"/>
      </p:ext>
    </p:extLst>
  </p:cSld>
  <p:clrMapOvr>
    <a:masterClrMapping/>
  </p:clrMapOvr>
</p:sld>
</file>

<file path=ppt/theme/theme1.xml><?xml version="1.0" encoding="utf-8"?>
<a:theme xmlns:a="http://schemas.openxmlformats.org/drawingml/2006/main" name="Titles">
  <a:themeElements>
    <a:clrScheme name="Custom 44">
      <a:dk1>
        <a:sysClr val="windowText" lastClr="000000"/>
      </a:dk1>
      <a:lt1>
        <a:sysClr val="window" lastClr="FFFFFF"/>
      </a:lt1>
      <a:dk2>
        <a:srgbClr val="BEBEBE"/>
      </a:dk2>
      <a:lt2>
        <a:srgbClr val="969696"/>
      </a:lt2>
      <a:accent1>
        <a:srgbClr val="FF0000"/>
      </a:accent1>
      <a:accent2>
        <a:srgbClr val="BD001D"/>
      </a:accent2>
      <a:accent3>
        <a:srgbClr val="710012"/>
      </a:accent3>
      <a:accent4>
        <a:srgbClr val="BEBEBE"/>
      </a:accent4>
      <a:accent5>
        <a:srgbClr val="969696"/>
      </a:accent5>
      <a:accent6>
        <a:srgbClr val="5A5A5A"/>
      </a:accent6>
      <a:hlink>
        <a:srgbClr val="FF0000"/>
      </a:hlink>
      <a:folHlink>
        <a:srgbClr val="710012"/>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33" id="{58123025-44A3-A14E-8900-0C39B53F52D4}" vid="{C20F6B9C-913C-0043-804D-F89AC448A78E}"/>
    </a:ext>
  </a:extLst>
</a:theme>
</file>

<file path=ppt/theme/theme2.xml><?xml version="1.0" encoding="utf-8"?>
<a:theme xmlns:a="http://schemas.openxmlformats.org/drawingml/2006/main" name="Content Layout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33" id="{58123025-44A3-A14E-8900-0C39B53F52D4}" vid="{E0811FA8-1C01-A44B-87FF-62A7B3807C34}"/>
    </a:ext>
  </a:extLst>
</a:theme>
</file>

<file path=ppt/theme/theme3.xml><?xml version="1.0" encoding="utf-8"?>
<a:theme xmlns:a="http://schemas.openxmlformats.org/drawingml/2006/main" name="Specialty Slide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33" id="{58123025-44A3-A14E-8900-0C39B53F52D4}" vid="{370277AB-A5C7-4C43-AE9A-70C0C4AE22D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3D2B3574C76B4C8C325496DC316BDB" ma:contentTypeVersion="11" ma:contentTypeDescription="Create a new document." ma:contentTypeScope="" ma:versionID="0c1166af64f1c138e2077a4d30e56072">
  <xsd:schema xmlns:xsd="http://www.w3.org/2001/XMLSchema" xmlns:xs="http://www.w3.org/2001/XMLSchema" xmlns:p="http://schemas.microsoft.com/office/2006/metadata/properties" xmlns:ns2="ae622aee-8eb8-405d-a5cd-d7602792aa51" xmlns:ns3="c9d6569d-35cf-4075-a052-771faee90324" targetNamespace="http://schemas.microsoft.com/office/2006/metadata/properties" ma:root="true" ma:fieldsID="abe9d539a297bf331bb2986abaeb7ae6" ns2:_="" ns3:_="">
    <xsd:import namespace="ae622aee-8eb8-405d-a5cd-d7602792aa51"/>
    <xsd:import namespace="c9d6569d-35cf-4075-a052-771faee9032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622aee-8eb8-405d-a5cd-d7602792aa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9d6569d-35cf-4075-a052-771faee9032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5524-A27C-482A-8CFD-2BC6356689D0}">
  <ds:schemaRefs>
    <ds:schemaRef ds:uri="http://schemas.microsoft.com/sharepoint/v3/contenttype/forms"/>
  </ds:schemaRefs>
</ds:datastoreItem>
</file>

<file path=customXml/itemProps2.xml><?xml version="1.0" encoding="utf-8"?>
<ds:datastoreItem xmlns:ds="http://schemas.openxmlformats.org/officeDocument/2006/customXml" ds:itemID="{3D34DDAC-CAA0-4E87-980F-6BF5010B4710}">
  <ds:schemaRefs>
    <ds:schemaRef ds:uri="c9d6569d-35cf-4075-a052-771faee90324"/>
    <ds:schemaRef ds:uri="http://schemas.microsoft.com/office/2006/metadata/properties"/>
    <ds:schemaRef ds:uri="http://www.w3.org/XML/1998/namespace"/>
    <ds:schemaRef ds:uri="http://schemas.microsoft.com/office/2006/documentManagement/types"/>
    <ds:schemaRef ds:uri="ae622aee-8eb8-405d-a5cd-d7602792aa51"/>
    <ds:schemaRef ds:uri="http://schemas.openxmlformats.org/package/2006/metadata/core-properties"/>
    <ds:schemaRef ds:uri="http://purl.org/dc/elements/1.1/"/>
    <ds:schemaRef ds:uri="http://purl.org/dc/dcmitype/"/>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11105D41-FF5B-47A4-A195-3A3040BC30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622aee-8eb8-405d-a5cd-d7602792aa51"/>
    <ds:schemaRef ds:uri="c9d6569d-35cf-4075-a052-771faee903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Acc_Strategy_Template_Graphik_03_19</Template>
  <TotalTime>6821</TotalTime>
  <Words>845</Words>
  <Application>Microsoft Office PowerPoint</Application>
  <PresentationFormat>Widescreen</PresentationFormat>
  <Paragraphs>75</Paragraphs>
  <Slides>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vt:i4>
      </vt:variant>
    </vt:vector>
  </HeadingPairs>
  <TitlesOfParts>
    <vt:vector size="10" baseType="lpstr">
      <vt:lpstr>SimSun</vt:lpstr>
      <vt:lpstr>Arial</vt:lpstr>
      <vt:lpstr>Calibri</vt:lpstr>
      <vt:lpstr>Graphik</vt:lpstr>
      <vt:lpstr>Graphik Black</vt:lpstr>
      <vt:lpstr>Wingdings</vt:lpstr>
      <vt:lpstr>Titles</vt:lpstr>
      <vt:lpstr>Content Layouts</vt:lpstr>
      <vt:lpstr>Specialty Slides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powerpoint template</dc:title>
  <dc:creator>Liis, Klairi</dc:creator>
  <cp:lastModifiedBy>Gupta, Krishna</cp:lastModifiedBy>
  <cp:revision>16</cp:revision>
  <dcterms:created xsi:type="dcterms:W3CDTF">2020-03-10T17:10:17Z</dcterms:created>
  <dcterms:modified xsi:type="dcterms:W3CDTF">2024-01-11T10:59:05Z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0x010100433D2B3574C76B4C8C325496DC316BDB</vt:lpwstr>
  </property>
</Properties>
</file>