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75" r:id="rId8"/>
    <p:sldId id="276" r:id="rId9"/>
    <p:sldId id="282" r:id="rId10"/>
    <p:sldId id="258" r:id="rId11"/>
    <p:sldId id="259" r:id="rId12"/>
    <p:sldId id="260" r:id="rId13"/>
    <p:sldId id="261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77" r:id="rId27"/>
    <p:sldId id="283" r:id="rId28"/>
    <p:sldId id="285" r:id="rId29"/>
    <p:sldId id="301" r:id="rId30"/>
    <p:sldId id="288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8210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-1722" y="-9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361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139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74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204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319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298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27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104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008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95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01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15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53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81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0422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983" y="1621675"/>
            <a:ext cx="10572000" cy="1820863"/>
          </a:xfrm>
        </p:spPr>
        <p:txBody>
          <a:bodyPr/>
          <a:lstStyle/>
          <a:p>
            <a:r>
              <a:rPr lang="ko-KR" altLang="en-US" dirty="0" smtClean="0">
                <a:ea typeface="맑은 고딕"/>
              </a:rPr>
              <a:t>다국적기업 인사관리 프로그램</a:t>
            </a:r>
            <a:r>
              <a:rPr lang="en-US" altLang="ko-KR" dirty="0" smtClean="0">
                <a:ea typeface="맑은 고딕"/>
              </a:rPr>
              <a:t/>
            </a:r>
            <a:br>
              <a:rPr lang="en-US" altLang="ko-KR" dirty="0" smtClean="0">
                <a:ea typeface="맑은 고딕"/>
              </a:rPr>
            </a:br>
            <a:endParaRPr lang="ko-KR" altLang="en-US" sz="3600" dirty="0" err="1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5132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조장 : </a:t>
            </a:r>
            <a:r>
              <a:rPr lang="ko-KR" altLang="en-US" dirty="0" err="1">
                <a:ea typeface="맑은 고딕"/>
              </a:rPr>
              <a:t>곽경헌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조원:  박희천</a:t>
            </a:r>
          </a:p>
          <a:p>
            <a:r>
              <a:rPr lang="ko-KR" altLang="en-US" dirty="0">
                <a:ea typeface="맑은 고딕"/>
              </a:rPr>
              <a:t>          </a:t>
            </a:r>
            <a:r>
              <a:rPr lang="ko-KR" altLang="en-US" dirty="0" err="1">
                <a:ea typeface="맑은 고딕"/>
              </a:rPr>
              <a:t>신준탁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         이재영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8">
            <a:extLst>
              <a:ext uri="{FF2B5EF4-FFF2-40B4-BE49-F238E27FC236}">
                <a16:creationId xmlns="" xmlns:a16="http://schemas.microsoft.com/office/drawing/2014/main" id="{DE386EA1-05C2-4E7A-BD5B-6AB85778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1" y="2421"/>
            <a:ext cx="10090028" cy="685315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D62E76-9CA2-4609-B30A-A0B3C31C751A}"/>
              </a:ext>
            </a:extLst>
          </p:cNvPr>
          <p:cNvSpPr txBox="1"/>
          <p:nvPr/>
        </p:nvSpPr>
        <p:spPr>
          <a:xfrm>
            <a:off x="267419" y="611900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ea typeface="맑은 고딕"/>
              </a:rPr>
              <a:t>시작화면 </a:t>
            </a:r>
            <a:r>
              <a:rPr lang="en-US" altLang="ko-KR" sz="2400" b="1" dirty="0" smtClean="0">
                <a:solidFill>
                  <a:schemeClr val="bg1"/>
                </a:solidFill>
                <a:ea typeface="맑은 고딕"/>
              </a:rPr>
              <a:t>- </a:t>
            </a:r>
            <a:r>
              <a:rPr lang="ko-KR" altLang="en-US" sz="2400" b="1" dirty="0" err="1" smtClean="0">
                <a:solidFill>
                  <a:schemeClr val="bg1"/>
                </a:solidFill>
                <a:ea typeface="맑은 고딕"/>
              </a:rPr>
              <a:t>곽경헌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89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4178" y="-9525"/>
            <a:ext cx="10276935" cy="6869194"/>
          </a:xfrm>
          <a:prstGeom prst="rect">
            <a:avLst/>
          </a:prstGeom>
        </p:spPr>
      </p:pic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267419" y="6119004"/>
            <a:ext cx="4523656" cy="46166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bg1"/>
                </a:solidFill>
                <a:ea typeface="맑은 고딕"/>
              </a:rPr>
              <a:t>사원정보 </a:t>
            </a:r>
            <a:r>
              <a:rPr lang="ko-KR" altLang="en-US" sz="2400" b="1" smtClean="0">
                <a:solidFill>
                  <a:schemeClr val="bg1"/>
                </a:solidFill>
                <a:ea typeface="맑은 고딕"/>
              </a:rPr>
              <a:t>등록 </a:t>
            </a:r>
            <a:r>
              <a:rPr lang="en-US" altLang="ko-KR" sz="2400" b="1" dirty="0" smtClean="0">
                <a:solidFill>
                  <a:schemeClr val="bg1"/>
                </a:solidFill>
                <a:ea typeface="맑은 고딕"/>
              </a:rPr>
              <a:t>- </a:t>
            </a:r>
            <a:r>
              <a:rPr lang="ko-KR" altLang="en-US" sz="2400" b="1" dirty="0" err="1" smtClean="0">
                <a:solidFill>
                  <a:schemeClr val="bg1"/>
                </a:solidFill>
                <a:ea typeface="맑은 고딕"/>
              </a:rPr>
              <a:t>곽경헌</a:t>
            </a:r>
            <a:endParaRPr lang="ko-KR" altLang="en-US" sz="2400" b="1" dirty="0">
              <a:solidFill>
                <a:schemeClr val="bg1"/>
              </a:solidFill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065" y="3183"/>
            <a:ext cx="10923916" cy="68548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4266" y="801943"/>
            <a:ext cx="1864032" cy="2662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="" xmlns:a16="http://schemas.microsoft.com/office/drawing/2014/main" id="{723705E5-7662-43B7-8706-30FDB36D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" y="-2336"/>
            <a:ext cx="12059728" cy="67907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78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08929"/>
            <a:ext cx="8275220" cy="62996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267418" y="6119004"/>
            <a:ext cx="3809281" cy="46166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ea typeface="맑은 고딕"/>
              </a:rPr>
              <a:t>사원정보 </a:t>
            </a:r>
            <a:r>
              <a:rPr lang="ko-KR" altLang="en-US" sz="2400" b="1" dirty="0" smtClean="0">
                <a:ea typeface="맑은 고딕"/>
              </a:rPr>
              <a:t>현황 </a:t>
            </a:r>
            <a:r>
              <a:rPr lang="en-US" altLang="ko-KR" sz="2400" b="1" dirty="0" smtClean="0">
                <a:ea typeface="맑은 고딕"/>
              </a:rPr>
              <a:t>- </a:t>
            </a:r>
            <a:r>
              <a:rPr lang="ko-KR" altLang="en-US" sz="2400" b="1" dirty="0" smtClean="0">
                <a:ea typeface="맑은 고딕"/>
              </a:rPr>
              <a:t>박희천</a:t>
            </a:r>
            <a:endParaRPr lang="ko-KR" altLang="en-US" sz="2400" b="1" dirty="0"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3470" y="840260"/>
            <a:ext cx="6565557" cy="3564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3469" y="1243912"/>
            <a:ext cx="6565557" cy="409504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9531177" y="411892"/>
            <a:ext cx="1779373" cy="510745"/>
          </a:xfrm>
          <a:prstGeom prst="wedgeRoundRectCallout">
            <a:avLst>
              <a:gd name="adj1" fmla="val -119367"/>
              <a:gd name="adj2" fmla="val 4032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부서</a:t>
            </a:r>
            <a:r>
              <a:rPr lang="en-US" altLang="ko-KR" sz="140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/</a:t>
            </a:r>
            <a:r>
              <a:rPr lang="ko-KR" altLang="en-US" sz="140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사원 검색 및 조건 조회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9341707" y="1445742"/>
            <a:ext cx="1968844" cy="1066800"/>
          </a:xfrm>
          <a:prstGeom prst="wedgeRoundRectCallout">
            <a:avLst>
              <a:gd name="adj1" fmla="val -103498"/>
              <a:gd name="adj2" fmla="val -6189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조회 조건에 맞는 </a:t>
            </a:r>
            <a:r>
              <a:rPr lang="en-US" altLang="ko-KR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Data </a:t>
            </a: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표시</a:t>
            </a:r>
            <a:r>
              <a:rPr lang="en-US" altLang="ko-KR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 </a:t>
            </a: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및 각 </a:t>
            </a:r>
            <a:r>
              <a:rPr lang="ko-KR" altLang="en-US" sz="1200" dirty="0" err="1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사원별</a:t>
            </a: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 부서변경이력 </a:t>
            </a:r>
          </a:p>
          <a:p>
            <a:pPr algn="ctr">
              <a:defRPr/>
            </a:pP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조회</a:t>
            </a:r>
            <a:r>
              <a:rPr lang="en-US" altLang="ko-KR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/</a:t>
            </a: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입력</a:t>
            </a:r>
            <a:r>
              <a:rPr lang="en-US" altLang="ko-KR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/</a:t>
            </a: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삭제</a:t>
            </a:r>
            <a:r>
              <a:rPr lang="en-US" altLang="ko-KR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/</a:t>
            </a:r>
            <a:r>
              <a:rPr lang="ko-KR" altLang="en-US" sz="12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수정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(</a:t>
            </a:r>
            <a:r>
              <a:rPr lang="en-US" altLang="ko-KR" sz="1100" dirty="0" err="1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Job_History</a:t>
            </a:r>
            <a:r>
              <a:rPr lang="en-US" altLang="ko-KR" sz="11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 Table </a:t>
            </a:r>
            <a:r>
              <a:rPr lang="ko-KR" altLang="en-US" sz="11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참조</a:t>
            </a:r>
            <a:r>
              <a:rPr lang="en-US" altLang="ko-KR" sz="1100" dirty="0">
                <a:solidFill>
                  <a:schemeClr val="bg2"/>
                </a:solidFill>
                <a:latin typeface="HY엽서M"/>
                <a:ea typeface="HY엽서M"/>
                <a:cs typeface="Cascadia Code SemiBold"/>
              </a:rPr>
              <a:t>)</a:t>
            </a:r>
            <a:endParaRPr lang="ko-KR" altLang="en-US" sz="1100" dirty="0">
              <a:solidFill>
                <a:schemeClr val="bg2"/>
              </a:solidFill>
              <a:latin typeface="HY엽서M"/>
              <a:ea typeface="HY엽서M"/>
              <a:cs typeface="Cascadia Code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948" y="130618"/>
            <a:ext cx="8117531" cy="6179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41178" y="1878228"/>
            <a:ext cx="2061438" cy="29299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33786" y="1870878"/>
            <a:ext cx="2032606" cy="29299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70010" y="1878228"/>
            <a:ext cx="2032606" cy="29299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80663" y="1878228"/>
            <a:ext cx="2032606" cy="29299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7253" y="967947"/>
            <a:ext cx="148942" cy="160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0702" y="959710"/>
            <a:ext cx="148942" cy="160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31721" y="947354"/>
            <a:ext cx="524020" cy="160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45505" y="1235677"/>
            <a:ext cx="6335814" cy="4547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841724" y="1128584"/>
            <a:ext cx="0" cy="7496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447442" y="1581665"/>
            <a:ext cx="1449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2051" idx="0"/>
          </p:cNvCxnSpPr>
          <p:nvPr/>
        </p:nvCxnSpPr>
        <p:spPr>
          <a:xfrm>
            <a:off x="5950089" y="1574315"/>
            <a:ext cx="0" cy="2965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47442" y="1128584"/>
            <a:ext cx="0" cy="4530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55741" y="1048265"/>
            <a:ext cx="4036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9395" y="1048265"/>
            <a:ext cx="0" cy="1874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36669" y="256911"/>
            <a:ext cx="37246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1.</a:t>
            </a:r>
            <a:r>
              <a:rPr lang="ko-KR" altLang="en-US" sz="1200">
                <a:solidFill>
                  <a:schemeClr val="bg2"/>
                </a:solidFill>
              </a:rPr>
              <a:t>부서명 조회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- </a:t>
            </a:r>
            <a:r>
              <a:rPr lang="ko-KR" altLang="en-US" sz="1200">
                <a:solidFill>
                  <a:schemeClr val="bg2"/>
                </a:solidFill>
              </a:rPr>
              <a:t>버튼 클릭 시 </a:t>
            </a:r>
            <a:r>
              <a:rPr lang="en-US" altLang="ko-KR" sz="1200">
                <a:solidFill>
                  <a:schemeClr val="bg2"/>
                </a:solidFill>
              </a:rPr>
              <a:t>pop-up </a:t>
            </a:r>
            <a:r>
              <a:rPr lang="ko-KR" altLang="en-US" sz="1200">
                <a:solidFill>
                  <a:schemeClr val="bg2"/>
                </a:solidFill>
              </a:rPr>
              <a:t>구현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- </a:t>
            </a:r>
            <a:r>
              <a:rPr lang="ko-KR" altLang="en-US" sz="1200">
                <a:solidFill>
                  <a:schemeClr val="bg2"/>
                </a:solidFill>
              </a:rPr>
              <a:t>부서명</a:t>
            </a:r>
            <a:r>
              <a:rPr lang="en-US" altLang="ko-KR" sz="1200">
                <a:solidFill>
                  <a:schemeClr val="bg2"/>
                </a:solidFill>
              </a:rPr>
              <a:t>/</a:t>
            </a:r>
            <a:r>
              <a:rPr lang="ko-KR" altLang="en-US" sz="1200">
                <a:solidFill>
                  <a:schemeClr val="bg2"/>
                </a:solidFill>
              </a:rPr>
              <a:t>부서코드 전체 </a:t>
            </a:r>
            <a:r>
              <a:rPr lang="en-US" altLang="ko-KR" sz="1200">
                <a:solidFill>
                  <a:schemeClr val="bg2"/>
                </a:solidFill>
              </a:rPr>
              <a:t>List-Up 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  (departments table </a:t>
            </a:r>
            <a:r>
              <a:rPr lang="ko-KR" altLang="en-US" sz="1200">
                <a:solidFill>
                  <a:schemeClr val="bg2"/>
                </a:solidFill>
              </a:rPr>
              <a:t>참조</a:t>
            </a:r>
            <a:r>
              <a:rPr lang="en-US" altLang="ko-KR" sz="1200">
                <a:solidFill>
                  <a:schemeClr val="bg2"/>
                </a:solidFill>
              </a:rPr>
              <a:t>)</a:t>
            </a:r>
          </a:p>
          <a:p>
            <a:pPr lvl="0">
              <a:defRPr/>
            </a:pPr>
            <a:endParaRPr lang="en-US" altLang="ko-KR" sz="1200">
              <a:solidFill>
                <a:schemeClr val="bg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2. </a:t>
            </a:r>
            <a:r>
              <a:rPr lang="ko-KR" altLang="en-US" sz="1200">
                <a:solidFill>
                  <a:schemeClr val="bg2"/>
                </a:solidFill>
              </a:rPr>
              <a:t>사원명 조회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 - </a:t>
            </a:r>
            <a:r>
              <a:rPr lang="ko-KR" altLang="en-US" sz="1200">
                <a:solidFill>
                  <a:schemeClr val="bg2"/>
                </a:solidFill>
              </a:rPr>
              <a:t>버튼 클릭 시 </a:t>
            </a:r>
            <a:r>
              <a:rPr lang="en-US" altLang="ko-KR" sz="1200">
                <a:solidFill>
                  <a:schemeClr val="bg2"/>
                </a:solidFill>
              </a:rPr>
              <a:t>pop-up </a:t>
            </a:r>
            <a:r>
              <a:rPr lang="ko-KR" altLang="en-US" sz="1200">
                <a:solidFill>
                  <a:schemeClr val="bg2"/>
                </a:solidFill>
              </a:rPr>
              <a:t>구현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 - </a:t>
            </a:r>
            <a:r>
              <a:rPr lang="ko-KR" altLang="en-US" sz="1200">
                <a:solidFill>
                  <a:schemeClr val="bg2"/>
                </a:solidFill>
              </a:rPr>
              <a:t>사원명</a:t>
            </a:r>
            <a:r>
              <a:rPr lang="en-US" altLang="ko-KR" sz="1200">
                <a:solidFill>
                  <a:schemeClr val="bg2"/>
                </a:solidFill>
              </a:rPr>
              <a:t>/</a:t>
            </a:r>
            <a:r>
              <a:rPr lang="ko-KR" altLang="en-US" sz="1200">
                <a:solidFill>
                  <a:schemeClr val="bg2"/>
                </a:solidFill>
              </a:rPr>
              <a:t>사원코드 전체 </a:t>
            </a:r>
            <a:r>
              <a:rPr lang="en-US" altLang="ko-KR" sz="1200">
                <a:solidFill>
                  <a:schemeClr val="bg2"/>
                </a:solidFill>
              </a:rPr>
              <a:t>List-Up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   (employees table </a:t>
            </a:r>
            <a:r>
              <a:rPr lang="ko-KR" altLang="en-US" sz="1200">
                <a:solidFill>
                  <a:schemeClr val="bg2"/>
                </a:solidFill>
              </a:rPr>
              <a:t>참조</a:t>
            </a:r>
            <a:r>
              <a:rPr lang="en-US" altLang="ko-KR" sz="1200">
                <a:solidFill>
                  <a:schemeClr val="bg2"/>
                </a:solidFill>
              </a:rPr>
              <a:t>)</a:t>
            </a:r>
          </a:p>
          <a:p>
            <a:pPr lvl="0">
              <a:defRPr/>
            </a:pPr>
            <a:endParaRPr lang="en-US" altLang="ko-KR" sz="1200">
              <a:solidFill>
                <a:schemeClr val="bg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3. </a:t>
            </a:r>
            <a:r>
              <a:rPr lang="ko-KR" altLang="en-US" sz="1200">
                <a:solidFill>
                  <a:schemeClr val="bg2"/>
                </a:solidFill>
              </a:rPr>
              <a:t>조건 조회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 - </a:t>
            </a:r>
            <a:r>
              <a:rPr lang="ko-KR" altLang="en-US" sz="1200">
                <a:solidFill>
                  <a:schemeClr val="bg2"/>
                </a:solidFill>
              </a:rPr>
              <a:t>버튼 클릭 시 </a:t>
            </a:r>
            <a:r>
              <a:rPr lang="en-US" altLang="ko-KR" sz="1200">
                <a:solidFill>
                  <a:schemeClr val="bg2"/>
                </a:solidFill>
              </a:rPr>
              <a:t>1, 2 </a:t>
            </a:r>
            <a:r>
              <a:rPr lang="ko-KR" altLang="en-US" sz="1200">
                <a:solidFill>
                  <a:schemeClr val="bg2"/>
                </a:solidFill>
              </a:rPr>
              <a:t>조건에 맞는 </a:t>
            </a:r>
            <a:r>
              <a:rPr lang="en-US" altLang="ko-KR" sz="1200">
                <a:solidFill>
                  <a:schemeClr val="bg2"/>
                </a:solidFill>
              </a:rPr>
              <a:t>Data</a:t>
            </a:r>
            <a:r>
              <a:rPr lang="ko-KR" altLang="en-US" sz="1200">
                <a:solidFill>
                  <a:schemeClr val="bg2"/>
                </a:solidFill>
              </a:rPr>
              <a:t>를</a:t>
            </a:r>
          </a:p>
          <a:p>
            <a:pPr lvl="0">
              <a:defRPr/>
            </a:pPr>
            <a:r>
              <a:rPr lang="en-US" altLang="ko-KR" sz="1200">
                <a:solidFill>
                  <a:schemeClr val="bg2"/>
                </a:solidFill>
              </a:rPr>
              <a:t>      Main Table</a:t>
            </a:r>
            <a:r>
              <a:rPr lang="ko-KR" altLang="en-US" sz="1200">
                <a:solidFill>
                  <a:schemeClr val="bg2"/>
                </a:solidFill>
              </a:rPr>
              <a:t>에 표시</a:t>
            </a:r>
            <a:endParaRPr lang="en-US" altLang="ko-KR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8" y="90425"/>
            <a:ext cx="8117531" cy="638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99" t="-1" r="2015" b="1399"/>
          <a:stretch/>
        </p:blipFill>
        <p:spPr bwMode="auto">
          <a:xfrm>
            <a:off x="3777728" y="343271"/>
            <a:ext cx="1688471" cy="239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53" y="2876868"/>
            <a:ext cx="1688471" cy="239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88" b="1928"/>
          <a:stretch/>
        </p:blipFill>
        <p:spPr bwMode="auto">
          <a:xfrm>
            <a:off x="8703952" y="3056238"/>
            <a:ext cx="1683960" cy="239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9" t="782" r="1845"/>
          <a:stretch/>
        </p:blipFill>
        <p:spPr bwMode="auto">
          <a:xfrm>
            <a:off x="8703952" y="343270"/>
            <a:ext cx="1683960" cy="239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77728" y="343270"/>
            <a:ext cx="1688472" cy="2397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65023" y="1413624"/>
            <a:ext cx="306896" cy="160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466200" y="1493942"/>
            <a:ext cx="12988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71919" y="1413624"/>
            <a:ext cx="306896" cy="160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18666" y="1413624"/>
            <a:ext cx="306896" cy="160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25562" y="1413624"/>
            <a:ext cx="306896" cy="160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20616" y="2876869"/>
            <a:ext cx="1688472" cy="2397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87620" y="3045281"/>
            <a:ext cx="1688472" cy="2397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87620" y="343271"/>
            <a:ext cx="1688472" cy="2397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8054542" y="1493943"/>
            <a:ext cx="633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572114" y="4179477"/>
            <a:ext cx="11161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485812" y="4179477"/>
            <a:ext cx="17395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7222225" y="1574262"/>
            <a:ext cx="3142" cy="26052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572114" y="1574261"/>
            <a:ext cx="0" cy="26052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771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267419" y="6119004"/>
            <a:ext cx="2743200" cy="46166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ea typeface="맑은 고딕"/>
              </a:rPr>
              <a:t>부서등록 </a:t>
            </a:r>
            <a:r>
              <a:rPr lang="en-US" altLang="ko-KR" sz="2400" b="1" dirty="0" smtClean="0">
                <a:ea typeface="맑은 고딕"/>
              </a:rPr>
              <a:t>- </a:t>
            </a:r>
            <a:r>
              <a:rPr lang="ko-KR" altLang="en-US" sz="2400" b="1" dirty="0" err="1" smtClean="0">
                <a:ea typeface="맑은 고딕"/>
              </a:rPr>
              <a:t>신준탁</a:t>
            </a:r>
            <a:endParaRPr lang="ko-KR" altLang="en-US" sz="2400" b="1" dirty="0"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577"/>
            <a:ext cx="12192000" cy="5769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413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1824" cy="5769943"/>
          </a:xfrm>
          <a:prstGeom prst="rect">
            <a:avLst/>
          </a:prstGeom>
        </p:spPr>
      </p:pic>
      <p:grpSp>
        <p:nvGrpSpPr>
          <p:cNvPr id="4" name="그룹 16"/>
          <p:cNvGrpSpPr/>
          <p:nvPr/>
        </p:nvGrpSpPr>
        <p:grpSpPr>
          <a:xfrm>
            <a:off x="4345912" y="4973933"/>
            <a:ext cx="326572" cy="321547"/>
            <a:chOff x="4345912" y="4843305"/>
            <a:chExt cx="476500" cy="452176"/>
          </a:xfrm>
        </p:grpSpPr>
        <p:cxnSp>
          <p:nvCxnSpPr>
            <p:cNvPr id="3" name="직선 연결선 2"/>
            <p:cNvCxnSpPr/>
            <p:nvPr/>
          </p:nvCxnSpPr>
          <p:spPr>
            <a:xfrm flipH="1">
              <a:off x="4345912" y="4843306"/>
              <a:ext cx="1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4345912" y="4843306"/>
              <a:ext cx="47423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45912" y="5295481"/>
              <a:ext cx="4761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17878" y="4843305"/>
              <a:ext cx="4534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50183" y="5387448"/>
            <a:ext cx="289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조건에 따라 </a:t>
            </a:r>
            <a:r>
              <a:rPr lang="ko-KR" altLang="en-US" dirty="0" err="1" smtClean="0">
                <a:solidFill>
                  <a:schemeClr val="bg1"/>
                </a:solidFill>
              </a:rPr>
              <a:t>페이징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605776" y="1068295"/>
            <a:ext cx="2740136" cy="68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345912" y="1075174"/>
            <a:ext cx="0" cy="3498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605776" y="1091921"/>
            <a:ext cx="0" cy="3114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612475" y="1418179"/>
            <a:ext cx="2740136" cy="68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339214" y="1256044"/>
            <a:ext cx="494043" cy="37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01" y="452176"/>
            <a:ext cx="5191652" cy="2119599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 flipH="1" flipV="1">
            <a:off x="4846653" y="452178"/>
            <a:ext cx="52168" cy="38321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0142641" y="452178"/>
            <a:ext cx="0" cy="38321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846653" y="4284376"/>
            <a:ext cx="52892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53352" y="452177"/>
            <a:ext cx="52892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21" y="1854193"/>
            <a:ext cx="5198349" cy="243018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096000" y="3514907"/>
            <a:ext cx="289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목록별</a:t>
            </a:r>
            <a:r>
              <a:rPr lang="ko-KR" altLang="en-US" dirty="0" smtClean="0">
                <a:solidFill>
                  <a:schemeClr val="bg1"/>
                </a:solidFill>
              </a:rPr>
              <a:t> 키워드 검색기능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0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1824" cy="576994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757516" y="1055076"/>
            <a:ext cx="326572" cy="321547"/>
            <a:chOff x="4345912" y="4843305"/>
            <a:chExt cx="476500" cy="452176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4345912" y="4843306"/>
              <a:ext cx="1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4345912" y="4843306"/>
              <a:ext cx="47423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345912" y="5295481"/>
              <a:ext cx="4761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17878" y="4843305"/>
              <a:ext cx="4534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303" y="150501"/>
            <a:ext cx="3145044" cy="32769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119" y="2753246"/>
            <a:ext cx="3175839" cy="337855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9548588" y="3427413"/>
            <a:ext cx="494043" cy="37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9548587" y="3427415"/>
            <a:ext cx="1" cy="622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9548587" y="4049486"/>
            <a:ext cx="494043" cy="37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050538" y="3427415"/>
            <a:ext cx="1" cy="622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7454" y="4229346"/>
            <a:ext cx="289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r>
              <a:rPr lang="ko-KR" altLang="en-US" dirty="0" smtClean="0">
                <a:solidFill>
                  <a:schemeClr val="bg1"/>
                </a:solidFill>
              </a:rPr>
              <a:t>를 이용한 </a:t>
            </a:r>
            <a:r>
              <a:rPr lang="en-US" altLang="ko-KR" dirty="0" smtClean="0">
                <a:solidFill>
                  <a:schemeClr val="bg1"/>
                </a:solidFill>
              </a:rPr>
              <a:t>id, </a:t>
            </a:r>
            <a:r>
              <a:rPr lang="ko-KR" altLang="en-US" dirty="0" smtClean="0">
                <a:solidFill>
                  <a:schemeClr val="bg1"/>
                </a:solidFill>
              </a:rPr>
              <a:t>이름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입력시</a:t>
            </a:r>
            <a:r>
              <a:rPr lang="ko-KR" altLang="en-US" dirty="0" smtClean="0">
                <a:solidFill>
                  <a:schemeClr val="bg1"/>
                </a:solidFill>
              </a:rPr>
              <a:t> 중복여부확인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>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>
                <a:ea typeface="맑은 고딕"/>
              </a:rPr>
              <a:t>개발 환경</a:t>
            </a:r>
            <a:endParaRPr lang="en-US" altLang="ko-KR" dirty="0" smtClean="0">
              <a:ea typeface="맑은 고딕"/>
            </a:endParaRPr>
          </a:p>
          <a:p>
            <a:pPr>
              <a:defRPr/>
            </a:pPr>
            <a:r>
              <a:rPr lang="ko-KR" altLang="en-US" dirty="0" smtClean="0"/>
              <a:t>개발 목적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>
                <a:ea typeface="맑은 고딕"/>
              </a:rPr>
              <a:t>개발 기간</a:t>
            </a:r>
            <a:endParaRPr lang="en-US" altLang="ko-KR" dirty="0" smtClean="0">
              <a:ea typeface="맑은 고딕"/>
            </a:endParaRPr>
          </a:p>
          <a:p>
            <a:pPr lvl="0">
              <a:defRPr/>
            </a:pPr>
            <a:r>
              <a:rPr lang="ko-KR" altLang="en-US" dirty="0" err="1" smtClean="0">
                <a:ea typeface="맑은 고딕"/>
              </a:rPr>
              <a:t>사이트맵</a:t>
            </a:r>
            <a:r>
              <a:rPr lang="ko-KR" altLang="en-US" dirty="0" smtClean="0">
                <a:ea typeface="맑은 고딕"/>
              </a:rPr>
              <a:t> 및 역할분담</a:t>
            </a:r>
            <a:endParaRPr lang="en-US" altLang="ko-KR" dirty="0" smtClean="0">
              <a:ea typeface="맑은 고딕"/>
            </a:endParaRPr>
          </a:p>
          <a:p>
            <a:pPr lvl="0">
              <a:defRPr/>
            </a:pPr>
            <a:r>
              <a:rPr lang="ko-KR" altLang="en-US" dirty="0" smtClean="0">
                <a:ea typeface="맑은 고딕"/>
              </a:rPr>
              <a:t>데이터베이스 소개</a:t>
            </a:r>
            <a:endParaRPr lang="en-US" altLang="ko-KR" dirty="0" smtClean="0">
              <a:ea typeface="맑은 고딕"/>
            </a:endParaRPr>
          </a:p>
          <a:p>
            <a:pPr lvl="0">
              <a:defRPr/>
            </a:pPr>
            <a:r>
              <a:rPr lang="ko-KR" altLang="en-US" dirty="0" smtClean="0">
                <a:ea typeface="맑은 고딕"/>
              </a:rPr>
              <a:t>화면소개</a:t>
            </a:r>
            <a:endParaRPr lang="en-US" altLang="ko-KR" dirty="0" smtClean="0">
              <a:ea typeface="맑은 고딕"/>
            </a:endParaRPr>
          </a:p>
          <a:p>
            <a:pPr>
              <a:defRPr/>
            </a:pPr>
            <a:r>
              <a:rPr lang="ko-KR" altLang="en-US" dirty="0" smtClean="0"/>
              <a:t>프로그램 시연</a:t>
            </a:r>
            <a:endParaRPr lang="ko-KR" altLang="en-US" dirty="0">
              <a:ea typeface="맑은 고딕"/>
            </a:endParaRPr>
          </a:p>
          <a:p>
            <a:pPr>
              <a:defRPr/>
            </a:pPr>
            <a:r>
              <a:rPr lang="ko-KR" altLang="en-US" dirty="0" smtClean="0"/>
              <a:t>어려웠던 점 및 개선 사항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1824" cy="57699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80" y="834012"/>
            <a:ext cx="2951103" cy="308924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129305" y="1034980"/>
            <a:ext cx="326572" cy="321547"/>
            <a:chOff x="4345912" y="4843305"/>
            <a:chExt cx="476500" cy="452176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4345912" y="4843306"/>
              <a:ext cx="1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4345912" y="4843306"/>
              <a:ext cx="47423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345912" y="5295481"/>
              <a:ext cx="4761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17878" y="4843305"/>
              <a:ext cx="4534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7469026" y="1034980"/>
            <a:ext cx="326572" cy="321547"/>
            <a:chOff x="4345912" y="4843305"/>
            <a:chExt cx="476500" cy="452176"/>
          </a:xfrm>
        </p:grpSpPr>
        <p:cxnSp>
          <p:nvCxnSpPr>
            <p:cNvPr id="10" name="직선 연결선 9"/>
            <p:cNvCxnSpPr/>
            <p:nvPr/>
          </p:nvCxnSpPr>
          <p:spPr>
            <a:xfrm flipH="1">
              <a:off x="4345912" y="4843306"/>
              <a:ext cx="1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4345912" y="4843306"/>
              <a:ext cx="47423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345912" y="5295481"/>
              <a:ext cx="4761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17878" y="4843305"/>
              <a:ext cx="4534" cy="452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6756783" y="1192045"/>
            <a:ext cx="323464" cy="37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05680" y="834012"/>
            <a:ext cx="2890343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805680" y="3923251"/>
            <a:ext cx="2890343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3794388" y="834011"/>
            <a:ext cx="9738" cy="30892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6697987" y="834010"/>
            <a:ext cx="9738" cy="30892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05641" y="1202092"/>
            <a:ext cx="323464" cy="37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310" y="834010"/>
            <a:ext cx="2704297" cy="1418177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8129105" y="832155"/>
            <a:ext cx="2725502" cy="18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29105" y="2264475"/>
            <a:ext cx="2725502" cy="18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129105" y="832156"/>
            <a:ext cx="0" cy="14323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0856270" y="832156"/>
            <a:ext cx="0" cy="14323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309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378954" cy="6239781"/>
          </a:xfrm>
          <a:prstGeom prst="rect">
            <a:avLst/>
          </a:prstGeom>
        </p:spPr>
      </p:pic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267419" y="6119004"/>
            <a:ext cx="2743200" cy="46166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ea typeface="맑은 고딕"/>
              </a:rPr>
              <a:t>연봉 </a:t>
            </a:r>
            <a:r>
              <a:rPr lang="ko-KR" altLang="en-US" sz="2400" b="1" dirty="0" smtClean="0">
                <a:ea typeface="맑은 고딕"/>
              </a:rPr>
              <a:t>관리 </a:t>
            </a:r>
            <a:r>
              <a:rPr lang="en-US" altLang="ko-KR" sz="2400" b="1" dirty="0" smtClean="0">
                <a:ea typeface="맑은 고딕"/>
              </a:rPr>
              <a:t>– </a:t>
            </a:r>
            <a:r>
              <a:rPr lang="ko-KR" altLang="en-US" sz="2400" b="1" dirty="0" smtClean="0">
                <a:ea typeface="맑은 고딕"/>
              </a:rPr>
              <a:t>이재영</a:t>
            </a:r>
            <a:endParaRPr lang="ko-KR" altLang="en-US" sz="2400" b="1" dirty="0">
              <a:ea typeface="맑은 고딕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8673973" y="832384"/>
            <a:ext cx="2929465" cy="228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1.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 ID,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직업명 검색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 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-ID(job_id),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직업명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(job_title)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 검색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 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-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대소문자 구별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,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 동시 검색 가능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0" normalizeH="0" baseline="0">
              <a:solidFill>
                <a:srgbClr val="212121"/>
              </a:solidFill>
              <a:latin typeface="Century Gothic"/>
              <a:ea typeface="맑은 고딕"/>
              <a:cs typeface="Century Gothic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2.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직업등록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 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-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직업등록 팝업창을 통해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ID,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직업명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,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   최소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최대연봉 입력 후 등록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0" normalizeH="0" baseline="0">
              <a:solidFill>
                <a:srgbClr val="212121"/>
              </a:solidFill>
              <a:latin typeface="Century Gothic"/>
              <a:ea typeface="맑은 고딕"/>
              <a:cs typeface="Century Gothic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3.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직업삭제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수정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 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-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삭제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수정하고자하는 행의 체크박스를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   체크한 후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,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맑은 고딕"/>
              </a:rPr>
              <a:t> 데이터를 수정하거나 삭제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212121"/>
                </a:solidFill>
                <a:latin typeface="Century Gothic"/>
                <a:ea typeface="맑은 고딕"/>
                <a:cs typeface="Century Gothic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725293" cy="6269795"/>
          </a:xfrm>
          <a:prstGeom prst="rect">
            <a:avLst/>
          </a:prstGeom>
        </p:spPr>
      </p:pic>
      <p:sp>
        <p:nvSpPr>
          <p:cNvPr id="19" name="직사각형 9"/>
          <p:cNvSpPr/>
          <p:nvPr/>
        </p:nvSpPr>
        <p:spPr>
          <a:xfrm>
            <a:off x="1655757" y="720152"/>
            <a:ext cx="3949525" cy="335407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809308" cy="6342426"/>
          </a:xfrm>
          <a:prstGeom prst="rect">
            <a:avLst/>
          </a:prstGeom>
        </p:spPr>
      </p:pic>
      <p:sp>
        <p:nvSpPr>
          <p:cNvPr id="19" name="직사각형 9"/>
          <p:cNvSpPr/>
          <p:nvPr/>
        </p:nvSpPr>
        <p:spPr>
          <a:xfrm>
            <a:off x="1655757" y="720152"/>
            <a:ext cx="3949525" cy="335407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680932" cy="6202610"/>
          </a:xfrm>
          <a:prstGeom prst="rect">
            <a:avLst/>
          </a:prstGeom>
        </p:spPr>
      </p:pic>
      <p:sp>
        <p:nvSpPr>
          <p:cNvPr id="19" name="직사각형 9"/>
          <p:cNvSpPr/>
          <p:nvPr/>
        </p:nvSpPr>
        <p:spPr>
          <a:xfrm>
            <a:off x="1664495" y="5762285"/>
            <a:ext cx="593928" cy="282976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  <p:sp>
        <p:nvSpPr>
          <p:cNvPr id="20" name="직사각형 9"/>
          <p:cNvSpPr/>
          <p:nvPr/>
        </p:nvSpPr>
        <p:spPr>
          <a:xfrm>
            <a:off x="1834374" y="1195877"/>
            <a:ext cx="3870877" cy="1384031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  <p:cxnSp>
        <p:nvCxnSpPr>
          <p:cNvPr id="21" name="직선 연결선 28"/>
          <p:cNvCxnSpPr/>
          <p:nvPr/>
        </p:nvCxnSpPr>
        <p:spPr>
          <a:xfrm rot="5400000" flipH="1" flipV="1">
            <a:off x="1232386" y="3409868"/>
            <a:ext cx="3153576" cy="1514042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24" name="직사각형 9"/>
          <p:cNvSpPr/>
          <p:nvPr/>
        </p:nvSpPr>
        <p:spPr>
          <a:xfrm>
            <a:off x="5023938" y="1807575"/>
            <a:ext cx="541497" cy="221806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539033" cy="6171976"/>
          </a:xfrm>
          <a:prstGeom prst="rect">
            <a:avLst/>
          </a:prstGeom>
        </p:spPr>
      </p:pic>
      <p:sp>
        <p:nvSpPr>
          <p:cNvPr id="23" name="직사각형 9"/>
          <p:cNvSpPr/>
          <p:nvPr/>
        </p:nvSpPr>
        <p:spPr>
          <a:xfrm>
            <a:off x="2223762" y="5744808"/>
            <a:ext cx="1179410" cy="282976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  <p:sp>
        <p:nvSpPr>
          <p:cNvPr id="24" name="직사각형 9"/>
          <p:cNvSpPr/>
          <p:nvPr/>
        </p:nvSpPr>
        <p:spPr>
          <a:xfrm>
            <a:off x="2262561" y="5075787"/>
            <a:ext cx="5758401" cy="282976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  <p:sp>
        <p:nvSpPr>
          <p:cNvPr id="26" name="직사각형 9"/>
          <p:cNvSpPr/>
          <p:nvPr/>
        </p:nvSpPr>
        <p:spPr>
          <a:xfrm>
            <a:off x="1629541" y="5071940"/>
            <a:ext cx="427896" cy="282976"/>
          </a:xfrm>
          <a:prstGeom prst="rect">
            <a:avLst/>
          </a:prstGeom>
          <a:noFill/>
          <a:ln w="25400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entury Gothic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983" y="2518568"/>
            <a:ext cx="10572000" cy="1820863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>프로그램 시연</a:t>
            </a:r>
            <a:br>
              <a:rPr lang="ko-KR" altLang="en-US">
                <a:ea typeface="맑은 고딕"/>
              </a:rPr>
            </a:b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51327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983" y="2518568"/>
            <a:ext cx="10572000" cy="1820863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>
                <a:ea typeface="맑은 고딕"/>
              </a:rPr>
              <a:t>어려웠던 점 및 개선 사항</a:t>
            </a: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51327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>
              <a:ea typeface="맑은 고딕"/>
            </a:endParaRPr>
          </a:p>
          <a:p>
            <a:pPr lvl="0">
              <a:defRPr/>
            </a:pPr>
            <a:endParaRPr lang="ko-KR" altLang="en-US"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826F99-F9F6-4842-80B3-5304442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/>
              </a:rPr>
              <a:t>코딩과정에서 어려웠던 </a:t>
            </a:r>
            <a:r>
              <a:rPr lang="ko-KR" altLang="en-US" dirty="0">
                <a:ea typeface="맑은 고딕"/>
              </a:rPr>
              <a:t>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B7EEB8-C077-49A9-B421-83F42537D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404 에러</a:t>
            </a:r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B57BD2E-9A89-49A1-99DB-5BD384F7B7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9029" y="2789252"/>
            <a:ext cx="5189856" cy="3033684"/>
          </a:xfrm>
        </p:spPr>
      </p:pic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52E38E0-6FB5-4651-95A5-2C9096BE0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400 에러</a:t>
            </a:r>
            <a:endParaRPr lang="ko-KR" altLang="en-US"/>
          </a:p>
        </p:txBody>
      </p:sp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64115E5C-1DE6-45A1-AEAB-0946C9D9B5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8234" y="2793806"/>
            <a:ext cx="5194583" cy="3025516"/>
          </a:xfrm>
        </p:spPr>
      </p:pic>
    </p:spTree>
    <p:extLst>
      <p:ext uri="{BB962C8B-B14F-4D97-AF65-F5344CB8AC3E}">
        <p14:creationId xmlns="" xmlns:p14="http://schemas.microsoft.com/office/powerpoint/2010/main" val="370574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826F99-F9F6-4842-80B3-5304442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/>
              </a:rPr>
              <a:t>코딩과정에서 어려웠던 </a:t>
            </a:r>
            <a:r>
              <a:rPr lang="ko-KR" altLang="en-US" dirty="0">
                <a:ea typeface="맑은 고딕"/>
              </a:rPr>
              <a:t>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B7EEB8-C077-49A9-B421-83F42537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228" y="1920875"/>
            <a:ext cx="5189857" cy="57626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404 </a:t>
            </a:r>
            <a:r>
              <a:rPr lang="ko-KR" altLang="en-US" dirty="0" smtClean="0">
                <a:ea typeface="맑은 고딕"/>
              </a:rPr>
              <a:t>에러 해결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52E38E0-6FB5-4651-95A5-2C9096BE0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400 </a:t>
            </a:r>
            <a:r>
              <a:rPr lang="ko-KR" altLang="en-US" dirty="0" smtClean="0">
                <a:ea typeface="맑은 고딕"/>
              </a:rPr>
              <a:t>에러 해결</a:t>
            </a:r>
            <a:endParaRPr lang="en-US" altLang="ko-KR" dirty="0" smtClean="0"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9" name="내용 개체 틀 8" descr="aft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88" y="4550710"/>
            <a:ext cx="5565871" cy="1164290"/>
          </a:xfrm>
        </p:spPr>
      </p:pic>
      <p:pic>
        <p:nvPicPr>
          <p:cNvPr id="10" name="그림 9" descr="befo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9" y="2562915"/>
            <a:ext cx="5630061" cy="121937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057400" y="3594100"/>
            <a:ext cx="444500" cy="158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93900" y="5562600"/>
            <a:ext cx="444500" cy="158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14" descr="after1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89405" y="3525472"/>
            <a:ext cx="4896195" cy="2476454"/>
          </a:xfrm>
        </p:spPr>
      </p:pic>
      <p:pic>
        <p:nvPicPr>
          <p:cNvPr id="16" name="그림 15" descr="befor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444" y="2547355"/>
            <a:ext cx="4874456" cy="725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574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>
                <a:ea typeface="맑은 고딕"/>
              </a:rPr>
              <a:t>개발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7D21B15-56DC-4470-9561-531553B144D0}"/>
              </a:ext>
            </a:extLst>
          </p:cNvPr>
          <p:cNvSpPr txBox="1"/>
          <p:nvPr/>
        </p:nvSpPr>
        <p:spPr>
          <a:xfrm>
            <a:off x="935210" y="5060450"/>
            <a:ext cx="333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 Studio Code</a:t>
            </a:r>
            <a:endParaRPr lang="ko-KR" altLang="en-US" b="1" dirty="0"/>
          </a:p>
        </p:txBody>
      </p:sp>
      <p:pic>
        <p:nvPicPr>
          <p:cNvPr id="5" name="Picture 5" descr="C:\Users\jss\Desktop\db아이콘.png">
            <a:extLst>
              <a:ext uri="{FF2B5EF4-FFF2-40B4-BE49-F238E27FC236}">
                <a16:creationId xmlns="" xmlns:a16="http://schemas.microsoft.com/office/drawing/2014/main" id="{2A2BA9B6-0779-43BC-92F2-7A351567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5035" y="3392770"/>
            <a:ext cx="3381375" cy="13525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DF8D64-8163-4C0B-B401-79E67071B458}"/>
              </a:ext>
            </a:extLst>
          </p:cNvPr>
          <p:cNvSpPr txBox="1"/>
          <p:nvPr/>
        </p:nvSpPr>
        <p:spPr>
          <a:xfrm>
            <a:off x="8009242" y="5011409"/>
            <a:ext cx="333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Oracle Database 11g Express Edition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341E8B-884A-4970-85F5-FFBB86D592F4}"/>
              </a:ext>
            </a:extLst>
          </p:cNvPr>
          <p:cNvSpPr txBox="1"/>
          <p:nvPr/>
        </p:nvSpPr>
        <p:spPr>
          <a:xfrm>
            <a:off x="4482356" y="5060450"/>
            <a:ext cx="301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spring-tool-suite-3.9.11.RELEASE-e4.12.0 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10BF407-5361-4740-AADD-87283AB8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43" y="3068328"/>
            <a:ext cx="1943081" cy="1943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2944CEA-72F4-43A4-8489-2DE645806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2858759"/>
            <a:ext cx="2152650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826F99-F9F6-4842-80B3-5304442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/>
              </a:rPr>
              <a:t>협업에서 어려웠던 점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827428" y="2382838"/>
            <a:ext cx="9256371" cy="3814762"/>
          </a:xfrm>
        </p:spPr>
        <p:txBody>
          <a:bodyPr/>
          <a:lstStyle/>
          <a:p>
            <a:r>
              <a:rPr lang="ko-KR" altLang="en-US" dirty="0" smtClean="0"/>
              <a:t>코로나 시국에 따라 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오프라인으로 수업을 </a:t>
            </a:r>
            <a:r>
              <a:rPr lang="ko-KR" altLang="en-US" dirty="0" err="1" smtClean="0"/>
              <a:t>듣다보니</a:t>
            </a:r>
            <a:r>
              <a:rPr lang="ko-KR" altLang="en-US" dirty="0" smtClean="0"/>
              <a:t> 집과 학원에서 프로그래밍 환경이 달라 어려움을 느꼈음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각자의 사유로 조원간 자주 만날 수 </a:t>
            </a:r>
            <a:r>
              <a:rPr lang="ko-KR" altLang="en-US" dirty="0" err="1" smtClean="0"/>
              <a:t>없다보니</a:t>
            </a:r>
            <a:r>
              <a:rPr lang="ko-KR" altLang="en-US" dirty="0" smtClean="0"/>
              <a:t> 서로의 프로젝트 진행상황 파악에 어려움을 느꼈음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협업 툴 사용에 미숙해 각자 만든 코드를 하나로 합칠 때 호환의 </a:t>
            </a:r>
            <a:r>
              <a:rPr lang="ko-KR" altLang="en-US" smtClean="0"/>
              <a:t>어려움을 느꼈음</a:t>
            </a:r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3705746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>
            <a:extLst>
              <a:ext uri="{FF2B5EF4-FFF2-40B4-BE49-F238E27FC236}">
                <a16:creationId xmlns="" xmlns:a16="http://schemas.microsoft.com/office/drawing/2014/main" id="{B7D7FCCD-5755-4A92-BFC9-D884D623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76" y="1924802"/>
            <a:ext cx="7381336" cy="49303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7015FE1-DBB4-4210-A9B8-3BAA5BDA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개선 사항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4B636C-F7C8-46E6-8BCE-6AB3A0B280CB}"/>
              </a:ext>
            </a:extLst>
          </p:cNvPr>
          <p:cNvSpPr txBox="1"/>
          <p:nvPr/>
        </p:nvSpPr>
        <p:spPr>
          <a:xfrm>
            <a:off x="395817" y="2793540"/>
            <a:ext cx="3347829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b="1" dirty="0">
                <a:ea typeface="맑은 고딕"/>
              </a:rPr>
              <a:t>관리사원코드 개선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sz="1600" dirty="0">
                <a:ea typeface="맑은 고딕"/>
              </a:rPr>
              <a:t>- 부서별 관리자 코드가 </a:t>
            </a:r>
          </a:p>
          <a:p>
            <a:r>
              <a:rPr lang="ko-KR" altLang="en-US" sz="1600" dirty="0">
                <a:ea typeface="맑은 고딕"/>
              </a:rPr>
              <a:t>  입력 되도록 개선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b="1" dirty="0">
                <a:ea typeface="맑은 고딕"/>
              </a:rPr>
              <a:t>급여 개선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sz="1600" dirty="0">
                <a:ea typeface="맑은 고딕"/>
              </a:rPr>
              <a:t>-직급에 해당되는 </a:t>
            </a:r>
            <a:r>
              <a:rPr lang="ko-KR" altLang="en-US" sz="1600" dirty="0" err="1">
                <a:ea typeface="맑은 고딕"/>
              </a:rPr>
              <a:t>최소,최대</a:t>
            </a:r>
            <a:endParaRPr lang="ko-KR" altLang="en-US" sz="1600" dirty="0">
              <a:ea typeface="맑은 고딕"/>
            </a:endParaRPr>
          </a:p>
          <a:p>
            <a:r>
              <a:rPr lang="ko-KR" altLang="en-US" sz="1600" dirty="0">
                <a:ea typeface="맑은 고딕"/>
              </a:rPr>
              <a:t> 급여가 보일 수 있도록 개선</a:t>
            </a:r>
            <a:endParaRPr lang="ko-KR" sz="1600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75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>
                <a:ea typeface="맑은 고딕"/>
              </a:rPr>
              <a:t>개발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>
                <a:ea typeface="맑은 고딕"/>
              </a:rPr>
              <a:t>다국적 기업에서 사용할 수 있는 인사관리 프로그램 제작</a:t>
            </a:r>
            <a:endParaRPr lang="en-US" altLang="ko-KR" dirty="0" smtClean="0">
              <a:ea typeface="맑은 고딕"/>
            </a:endParaRPr>
          </a:p>
          <a:p>
            <a:pPr lvl="0">
              <a:defRPr/>
            </a:pPr>
            <a:endParaRPr lang="en-US" altLang="ko-KR" dirty="0" smtClean="0">
              <a:ea typeface="맑은 고딕"/>
            </a:endParaRPr>
          </a:p>
          <a:p>
            <a:pPr>
              <a:defRPr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ERP</a:t>
            </a:r>
            <a:r>
              <a:rPr lang="ko-KR" altLang="en-US" dirty="0" smtClean="0"/>
              <a:t>프로그램을 바탕으로 가시성을 향상시키는 방향으로 제작을 해봄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1월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4" y="1894703"/>
            <a:ext cx="4786491" cy="44964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>
                <a:ea typeface="맑은 고딕"/>
              </a:rPr>
              <a:t>개발 기간</a:t>
            </a:r>
            <a:endParaRPr lang="ko-KR" altLang="en-US" dirty="0"/>
          </a:p>
        </p:txBody>
      </p:sp>
      <p:pic>
        <p:nvPicPr>
          <p:cNvPr id="11" name="그림 10" descr="2월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14" y="1911179"/>
            <a:ext cx="4815050" cy="45019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2108" y="5387547"/>
            <a:ext cx="1878227" cy="165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페이지 디자인 제작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98573" y="5387546"/>
            <a:ext cx="1501990" cy="1647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0921" y="5824152"/>
            <a:ext cx="716690" cy="1729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56606" y="3599935"/>
            <a:ext cx="2191263" cy="1729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010401" y="4094205"/>
            <a:ext cx="3286895" cy="1729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사이트 기능 구현 코딩 개발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10402" y="4497860"/>
            <a:ext cx="922636" cy="1894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유지보수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13902" y="4934465"/>
            <a:ext cx="1053285" cy="165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기획</a:t>
            </a:r>
            <a:r>
              <a:rPr lang="en-US" altLang="ko-KR" sz="1200" dirty="0" smtClean="0">
                <a:solidFill>
                  <a:schemeClr val="bg1"/>
                </a:solidFill>
                <a:latin typeface="+mj-ea"/>
                <a:ea typeface="+mj-ea"/>
              </a:rPr>
              <a:t>,DB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설계</a:t>
            </a:r>
            <a:endParaRPr lang="ko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7188" y="4934465"/>
            <a:ext cx="338780" cy="165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>
                <a:ea typeface="맑은 고딕"/>
              </a:rPr>
              <a:t>사이트맵</a:t>
            </a:r>
            <a:r>
              <a:rPr lang="ko-KR" altLang="en-US" dirty="0" smtClean="0">
                <a:ea typeface="맑은 고딕"/>
              </a:rPr>
              <a:t> 및 역할분담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5375" y="2644139"/>
            <a:ext cx="695325" cy="32232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인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사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관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리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941320" y="2303145"/>
            <a:ext cx="4503420" cy="662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사원 정보 등록 </a:t>
            </a:r>
            <a:r>
              <a:rPr lang="en-US" altLang="ko-KR" b="1" dirty="0" smtClean="0"/>
              <a:t>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곽경헌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31795" y="3348990"/>
            <a:ext cx="4503420" cy="662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사원 정보 현황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박희천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950845" y="4434840"/>
            <a:ext cx="4503420" cy="662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부서 등록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신준탁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2960370" y="5471160"/>
            <a:ext cx="4503420" cy="662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연봉 관리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이재영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800225" y="4152901"/>
            <a:ext cx="666750" cy="9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919319" y="4200525"/>
            <a:ext cx="3109756" cy="14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466975" y="3663316"/>
            <a:ext cx="445770" cy="3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486025" y="2672716"/>
            <a:ext cx="445770" cy="3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486025" y="4711066"/>
            <a:ext cx="445770" cy="3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2486025" y="5758816"/>
            <a:ext cx="445770" cy="3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8423" y="0"/>
            <a:ext cx="7595154" cy="5636859"/>
          </a:xfrm>
          <a:prstGeom prst="rect">
            <a:avLst/>
          </a:prstGeom>
        </p:spPr>
      </p:pic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267419" y="6119004"/>
            <a:ext cx="2743200" cy="45134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 sz="2400" b="1">
                <a:solidFill>
                  <a:schemeClr val="bg1"/>
                </a:solidFill>
                <a:ea typeface="맑은 고딕"/>
              </a:rPr>
              <a:t>데이터베이스 소개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7419" y="6119004"/>
            <a:ext cx="2743200" cy="45134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 sz="2400" b="1">
                <a:solidFill>
                  <a:schemeClr val="bg1"/>
                </a:solidFill>
                <a:ea typeface="맑은 고딕"/>
              </a:rPr>
              <a:t>데이터베이스 소개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623543" cy="6400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75409" y="2084032"/>
            <a:ext cx="2363612" cy="313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곽경헌</a:t>
            </a:r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박희천</a:t>
            </a:r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신준탁</a:t>
            </a:r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이재영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9381242" y="2030833"/>
            <a:ext cx="749707" cy="0"/>
          </a:xfrm>
          <a:prstGeom prst="line">
            <a:avLst/>
          </a:prstGeom>
          <a:ln w="127000">
            <a:solidFill>
              <a:srgbClr val="32C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381242" y="2921882"/>
            <a:ext cx="749707" cy="0"/>
          </a:xfrm>
          <a:prstGeom prst="line">
            <a:avLst/>
          </a:prstGeom>
          <a:ln w="127000">
            <a:solidFill>
              <a:srgbClr val="42C7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1242" y="3884624"/>
            <a:ext cx="74970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381242" y="4765431"/>
            <a:ext cx="749707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983" y="2551315"/>
            <a:ext cx="10572000" cy="1820863"/>
          </a:xfrm>
        </p:spPr>
        <p:txBody>
          <a:bodyPr/>
          <a:lstStyle/>
          <a:p>
            <a:r>
              <a:rPr lang="ko-KR" altLang="en-US" smtClean="0">
                <a:ea typeface="맑은 고딕"/>
              </a:rPr>
              <a:t>화면소개</a:t>
            </a:r>
            <a:r>
              <a:rPr lang="en-US" altLang="ko-KR" dirty="0" smtClean="0">
                <a:ea typeface="맑은 고딕"/>
              </a:rPr>
              <a:t/>
            </a:r>
            <a:br>
              <a:rPr lang="en-US" altLang="ko-KR" dirty="0" smtClean="0">
                <a:ea typeface="맑은 고딕"/>
              </a:rPr>
            </a:br>
            <a:endParaRPr lang="ko-KR" altLang="en-US" sz="3600" dirty="0" err="1"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367</Words>
  <Application>Show</Application>
  <PresentationFormat>사용자 지정</PresentationFormat>
  <Paragraphs>115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Quotable</vt:lpstr>
      <vt:lpstr>다국적기업 인사관리 프로그램 </vt:lpstr>
      <vt:lpstr>순서</vt:lpstr>
      <vt:lpstr>개발 환경</vt:lpstr>
      <vt:lpstr>개발 목적</vt:lpstr>
      <vt:lpstr>개발 기간</vt:lpstr>
      <vt:lpstr>사이트맵 및 역할분담</vt:lpstr>
      <vt:lpstr>슬라이드 7</vt:lpstr>
      <vt:lpstr>슬라이드 8</vt:lpstr>
      <vt:lpstr>화면소개 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프로그램 시연 </vt:lpstr>
      <vt:lpstr>어려웠던 점 및 개선 사항 </vt:lpstr>
      <vt:lpstr>코딩과정에서 어려웠던 점</vt:lpstr>
      <vt:lpstr>코딩과정에서 어려웠던 점</vt:lpstr>
      <vt:lpstr>협업에서 어려웠던 점</vt:lpstr>
      <vt:lpstr>개선 사항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212</cp:revision>
  <dcterms:created xsi:type="dcterms:W3CDTF">2012-07-30T17:18:39Z</dcterms:created>
  <dcterms:modified xsi:type="dcterms:W3CDTF">2022-02-17T06:09:31Z</dcterms:modified>
  <cp:version/>
</cp:coreProperties>
</file>