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8" r:id="rId3"/>
    <p:sldId id="259" r:id="rId4"/>
    <p:sldId id="260" r:id="rId5"/>
    <p:sldId id="263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8678E-0F14-4EC5-8607-633E7119A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E0377F-1FF9-4143-84B2-19E3ED286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58B39-C0F4-4450-AEB1-8F99CD12C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B60E1-0329-4440-8B91-E00B4F309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29CCF2-C614-4E3E-8F2B-7AAFC0B1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5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D23E8-2C8E-41FE-BFC9-F89853D4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F2F8E7-326A-4C2D-8313-22393187D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9401CB-8FF1-476E-B59F-68D022263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27E6DE-582E-4047-9CD1-218F3720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E39E99-1589-440C-89F7-026A1ECF1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08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07CC7C-668B-4D78-B165-36682539F7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E6AA49-D6AE-4B52-A62B-FE990BA69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5862E2-B1EC-40BC-B3C3-D0D9BF2B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2C57D1-F6FA-4B9B-8019-182A112A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D8C851-72A4-40D2-9D1E-62840A49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28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18713-51F8-4266-B5FB-CCACD400D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6F2535-F227-4040-8ED0-FA0999C9C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3154A0-FB3B-4045-A172-CD644B9BE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BA5AE3-E9B8-4647-9836-0631F937C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1EC29-55E6-4C31-9CF0-C3A9B6EC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611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7F6E1-1C02-49BF-B7B6-CCA280AE8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02824D-69E5-42A4-988D-C6C72997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87A0C9-5C6C-4AA8-AAE4-607A982C6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C09C73-CB2D-4FDF-B23B-B3FD06BEE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2EA555-7773-49D1-8AE3-45EFDB41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17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9EB80-A211-4295-8F38-DE829020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C89C2-4DCE-45CC-8EDD-5F1FC60DB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8B2C7E-3E8D-4C71-8825-306C455D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315FC-9A6C-4163-9922-BE72E79D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0732E6-D638-422D-8AD2-CFF904E5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062B96-0C99-4BEB-8BF8-E4A708A41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6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04909-8108-4186-86CE-0CFAAAC5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471E52-783D-4F46-AA02-99319352A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CC44AE-0888-49AA-85B4-0FB4FC7D9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391595-D873-4877-A12A-A2BCD5C4C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2AEAD7-3059-4FC1-A79E-2DAEE86739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4C226B-802D-47B3-BC03-7C977A6D7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EDC6EA-9CAC-490C-97D2-DF8FB3EB3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E59E35-8B96-44FC-BAB6-D31F72CC7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9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12F39-C43F-4C76-84FB-9D16E2253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3BCF76-A320-43B9-B76A-565F4A70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7FF959-0BF5-4013-95C1-4B972EC41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D33B8F-7BFE-4D90-936E-DF2362A7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41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083B5A-5497-40BE-B8EC-DDAC71428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DCDFAC-282E-4F5D-91D0-7B363FF9F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45E33C-72C2-409D-AD54-3C901257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38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AC871-03D0-4034-9F78-45893202C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3AD457-EAD1-4EDC-8E49-03A4F8112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522BE8-5F5B-46F4-807C-765674DC0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545304-F6DA-4400-B869-F4790988D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798361-D2E0-4AF7-897F-A8F63E42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4B0E32-1CBE-4FD8-AF17-340EC627B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9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7F786-494A-4469-9B80-171E60074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40B6D0-89B0-449E-A753-39BC0085D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2582D0-BA7A-41EF-9811-543083349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9685AC-3933-4969-9C0F-F27D7F53B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CF22BB-D584-4D5C-946B-B477C9C2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B0F1B6-089E-46A3-8370-AA5B12A5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70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430847-2330-4108-8B66-CD9E5EADD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2E870-A407-4745-9716-D1471AC2A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943D64-D857-4FA3-BEFF-EA8D565B4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8/4/2021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2FC04D-1C41-4824-A90D-5C83BA354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CBE638-0768-41A5-8192-07AC285D1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developer.pro/sample" TargetMode="External"/><Relationship Id="rId2" Type="http://schemas.openxmlformats.org/officeDocument/2006/relationships/hyperlink" Target="https://hyungsun.github.io/bbs/resum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likong.tistory.com/34" TargetMode="External"/><Relationship Id="rId2" Type="http://schemas.openxmlformats.org/officeDocument/2006/relationships/hyperlink" Target="https://gahyun-web-diary.tistory.com/40?category=80035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&#54532;&#47196;&#51229;&#53944;&#50640;&#49436;%20&#50424;&#47564;&#54620;%20&#50528;&#45768;&#47588;&#51060;&#49496;%20&#51221;&#47532;/&#47560;&#50864;&#49828;%20&#50732;&#47532;&#47732;%20&#49345;&#49464;&#51221;&#48372;.png" TargetMode="External"/><Relationship Id="rId5" Type="http://schemas.openxmlformats.org/officeDocument/2006/relationships/hyperlink" Target="https://animate.style/" TargetMode="External"/><Relationship Id="rId4" Type="http://schemas.openxmlformats.org/officeDocument/2006/relationships/hyperlink" Target="&#54532;&#47196;&#51229;&#53944;&#50640;&#49436;%20&#50424;&#47564;&#54620;%20&#50528;&#45768;&#47588;&#51060;&#49496;%20&#51221;&#47532;/&#53485;&#53080;&#53584;&#52768;%20&#49836;&#46972;&#51060;&#46300;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64EC53C-35C4-4E84-AFE2-A7D081852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47CEDB-58FA-4642-8172-4CB8729D86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1580" r="1532" b="1"/>
          <a:stretch/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3CF186E-0CFC-4BD1-9579-57B2BE9B8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8000">
                <a:solidFill>
                  <a:srgbClr val="FFFFFF"/>
                </a:solidFill>
              </a:rPr>
              <a:t>WEB</a:t>
            </a:r>
            <a:endParaRPr lang="ko-KR" altLang="en-US" sz="800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D954AA-23B8-4EED-A9EC-9B646D132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2000" dirty="0">
                <a:solidFill>
                  <a:srgbClr val="FFFFFF"/>
                </a:solidFill>
              </a:rPr>
              <a:t>자신의</a:t>
            </a:r>
            <a:r>
              <a:rPr lang="en-US" altLang="ko-KR" sz="2000" dirty="0">
                <a:solidFill>
                  <a:srgbClr val="FFFFFF"/>
                </a:solidFill>
              </a:rPr>
              <a:t>CSS, JS </a:t>
            </a:r>
            <a:r>
              <a:rPr lang="ko-KR" altLang="en-US" sz="2000" dirty="0">
                <a:solidFill>
                  <a:srgbClr val="FFFFFF"/>
                </a:solidFill>
              </a:rPr>
              <a:t>기술로 개인 프로필 만들 수 있게</a:t>
            </a:r>
            <a:endParaRPr lang="en-US" altLang="ko-KR" sz="2000" dirty="0">
              <a:solidFill>
                <a:srgbClr val="FFFFFF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932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8F90323-4C97-4F53-8C71-2C219FF61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5600">
                <a:solidFill>
                  <a:srgbClr val="FFFFFF"/>
                </a:solidFill>
              </a:rPr>
              <a:t>간단 목차</a:t>
            </a:r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1B8F15-AB2F-4E82-A16F-7BB20F0F8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ko-KR" altLang="en-US" sz="2000" dirty="0">
                <a:solidFill>
                  <a:schemeClr val="tx1">
                    <a:alpha val="80000"/>
                  </a:schemeClr>
                </a:solidFill>
              </a:rPr>
              <a:t>우리가 웹을 배워 놓으면 좋은 이유</a:t>
            </a:r>
            <a:r>
              <a:rPr lang="en-US" altLang="ko-KR" sz="2000" dirty="0">
                <a:solidFill>
                  <a:schemeClr val="tx1">
                    <a:alpha val="80000"/>
                  </a:schemeClr>
                </a:solidFill>
              </a:rPr>
              <a:t>. </a:t>
            </a:r>
            <a:br>
              <a:rPr lang="en-US" altLang="ko-KR" sz="2000" dirty="0">
                <a:solidFill>
                  <a:schemeClr val="tx1">
                    <a:alpha val="80000"/>
                  </a:schemeClr>
                </a:solidFill>
              </a:rPr>
            </a:br>
            <a:r>
              <a:rPr lang="en-US" altLang="ko-KR" sz="2000" dirty="0">
                <a:solidFill>
                  <a:schemeClr val="tx1">
                    <a:alpha val="80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tx1">
                    <a:alpha val="80000"/>
                  </a:schemeClr>
                </a:solidFill>
              </a:rPr>
              <a:t>다른 분들의 자기소개 포트폴리오</a:t>
            </a:r>
            <a:r>
              <a:rPr lang="en-US" altLang="ko-KR" sz="2000" dirty="0">
                <a:solidFill>
                  <a:schemeClr val="tx1">
                    <a:alpha val="80000"/>
                  </a:schemeClr>
                </a:solidFill>
              </a:rPr>
              <a:t>)</a:t>
            </a:r>
          </a:p>
          <a:p>
            <a:endParaRPr lang="en-US" altLang="ko-KR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tx1">
                    <a:alpha val="80000"/>
                  </a:schemeClr>
                </a:solidFill>
              </a:rPr>
              <a:t>목표 레이아웃</a:t>
            </a:r>
            <a:r>
              <a:rPr lang="en-US" altLang="ko-KR" sz="2000" dirty="0">
                <a:solidFill>
                  <a:schemeClr val="tx1">
                    <a:alpha val="80000"/>
                  </a:schemeClr>
                </a:solidFill>
              </a:rPr>
              <a:t> (</a:t>
            </a:r>
            <a:r>
              <a:rPr lang="ko-KR" altLang="en-US" sz="2000" dirty="0">
                <a:solidFill>
                  <a:schemeClr val="tx1">
                    <a:alpha val="80000"/>
                  </a:schemeClr>
                </a:solidFill>
              </a:rPr>
              <a:t>도안</a:t>
            </a:r>
            <a:r>
              <a:rPr lang="en-US" altLang="ko-KR" sz="2000" dirty="0">
                <a:solidFill>
                  <a:schemeClr val="tx1">
                    <a:alpha val="80000"/>
                  </a:schemeClr>
                </a:solidFill>
              </a:rPr>
              <a:t>)</a:t>
            </a:r>
          </a:p>
          <a:p>
            <a:endParaRPr lang="en-US" altLang="ko-KR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tx1">
                    <a:alpha val="80000"/>
                  </a:schemeClr>
                </a:solidFill>
              </a:rPr>
              <a:t>HTML CSS</a:t>
            </a:r>
            <a:r>
              <a:rPr lang="ko-KR" altLang="en-US" sz="2000" dirty="0">
                <a:solidFill>
                  <a:schemeClr val="tx1">
                    <a:alpha val="80000"/>
                  </a:schemeClr>
                </a:solidFill>
              </a:rPr>
              <a:t>의 기초로 만들어보는 간단한 레이아웃</a:t>
            </a:r>
            <a:endParaRPr lang="en-US" altLang="ko-KR" sz="20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altLang="ko-KR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tx1">
                    <a:alpha val="80000"/>
                  </a:schemeClr>
                </a:solidFill>
              </a:rPr>
              <a:t>배워야 할 것</a:t>
            </a:r>
            <a:r>
              <a:rPr lang="en-US" altLang="ko-KR" sz="2000" dirty="0">
                <a:solidFill>
                  <a:schemeClr val="tx1">
                    <a:alpha val="80000"/>
                  </a:schemeClr>
                </a:solidFill>
              </a:rPr>
              <a:t>(CSS</a:t>
            </a:r>
            <a:r>
              <a:rPr lang="ko-KR" altLang="en-US" sz="2000" dirty="0">
                <a:solidFill>
                  <a:schemeClr val="tx1">
                    <a:alpha val="80000"/>
                  </a:schemeClr>
                </a:solidFill>
              </a:rPr>
              <a:t>위주</a:t>
            </a:r>
            <a:r>
              <a:rPr lang="en-US" altLang="ko-KR" sz="2000" dirty="0">
                <a:solidFill>
                  <a:schemeClr val="tx1">
                    <a:alpha val="80000"/>
                  </a:schemeClr>
                </a:solidFill>
              </a:rPr>
              <a:t>)</a:t>
            </a:r>
          </a:p>
          <a:p>
            <a:endParaRPr lang="en-US" altLang="ko-KR" sz="20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altLang="ko-KR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78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FE9856D-F9DD-490B-8C9A-BDB955C96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r>
              <a:rPr lang="ko-KR" altLang="en-US" sz="5600" dirty="0"/>
              <a:t>자기소개 포트폴리오 예시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92CB82-86D1-4E80-81E2-C6DDCD4C9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2598947"/>
            <a:ext cx="10712163" cy="34525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solidFill>
                  <a:schemeClr val="tx1">
                    <a:alpha val="80000"/>
                  </a:schemeClr>
                </a:solidFill>
              </a:rPr>
              <a:t>기초적인 </a:t>
            </a:r>
            <a:r>
              <a:rPr lang="en-US" altLang="ko-KR" sz="2000" dirty="0">
                <a:solidFill>
                  <a:schemeClr val="tx1">
                    <a:alpha val="80000"/>
                  </a:schemeClr>
                </a:solidFill>
              </a:rPr>
              <a:t>CSS</a:t>
            </a:r>
            <a:r>
              <a:rPr lang="ko-KR" altLang="en-US" sz="2000" dirty="0">
                <a:solidFill>
                  <a:schemeClr val="tx1">
                    <a:alpha val="80000"/>
                  </a:schemeClr>
                </a:solidFill>
              </a:rPr>
              <a:t>로 작성 가능한 자기소개 웹사이트</a:t>
            </a:r>
            <a:endParaRPr lang="en-US" altLang="ko-KR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tx1">
                    <a:alpha val="80000"/>
                  </a:schemeClr>
                </a:solidFill>
                <a:hlinkClick r:id="rId2"/>
              </a:rPr>
              <a:t>https://hyungsun.github.io/bbs/resume.html</a:t>
            </a:r>
            <a:endParaRPr lang="en-US" altLang="ko-KR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en-US" altLang="ko-KR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2000" dirty="0" err="1">
                <a:solidFill>
                  <a:schemeClr val="tx1">
                    <a:alpha val="80000"/>
                  </a:schemeClr>
                </a:solidFill>
              </a:rPr>
              <a:t>이런거</a:t>
            </a:r>
            <a:r>
              <a:rPr lang="ko-KR" altLang="en-US" sz="2000" dirty="0">
                <a:solidFill>
                  <a:schemeClr val="tx1">
                    <a:alpha val="80000"/>
                  </a:schemeClr>
                </a:solidFill>
              </a:rPr>
              <a:t> 하나 만들어서 내면 취업 각</a:t>
            </a:r>
            <a:endParaRPr lang="en-US" altLang="ko-KR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tx1">
                    <a:alpha val="80000"/>
                  </a:schemeClr>
                </a:solidFill>
                <a:hlinkClick r:id="rId3"/>
              </a:rPr>
              <a:t>https://realdeveloper.pro/sample</a:t>
            </a:r>
            <a:endParaRPr lang="en-US" altLang="ko-KR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tx1">
                    <a:alpha val="80000"/>
                  </a:schemeClr>
                </a:solidFill>
              </a:rPr>
              <a:t>비밀번호 </a:t>
            </a:r>
            <a:r>
              <a:rPr lang="en-US" altLang="ko-KR" sz="2000" dirty="0">
                <a:solidFill>
                  <a:schemeClr val="tx1">
                    <a:alpha val="80000"/>
                  </a:schemeClr>
                </a:solidFill>
              </a:rPr>
              <a:t>1234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350D8D-73D6-4132-89B5-DD52F3962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88224" y="2325422"/>
            <a:ext cx="465458" cy="872153"/>
            <a:chOff x="11388224" y="2325422"/>
            <a:chExt cx="465458" cy="872153"/>
          </a:xfrm>
        </p:grpSpPr>
        <p:sp>
          <p:nvSpPr>
            <p:cNvPr id="2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3764" y="232542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2544" y="255471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88224" y="306986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528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EE362-6AF1-4C4B-8C8A-0B48CF845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목표 레이아웃 도안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F91B936-04FC-477F-91D9-045CB01CB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156446"/>
            <a:ext cx="4274840" cy="55159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3F4548-F8E5-4D90-8B66-A166DDC94F3C}"/>
              </a:ext>
            </a:extLst>
          </p:cNvPr>
          <p:cNvSpPr txBox="1"/>
          <p:nvPr/>
        </p:nvSpPr>
        <p:spPr>
          <a:xfrm>
            <a:off x="5678905" y="1325563"/>
            <a:ext cx="567489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왼쪽 아래 여행사이름 </a:t>
            </a:r>
            <a:r>
              <a:rPr lang="en-US" altLang="ko-KR" dirty="0"/>
              <a:t>(</a:t>
            </a:r>
            <a:r>
              <a:rPr lang="ko-KR" altLang="en-US" dirty="0" err="1"/>
              <a:t>소개글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 err="1"/>
              <a:t>FadeIn</a:t>
            </a:r>
            <a:r>
              <a:rPr lang="en-US" altLang="ko-KR" dirty="0"/>
              <a:t> right.</a:t>
            </a:r>
          </a:p>
          <a:p>
            <a:endParaRPr lang="en-US" altLang="ko-KR" dirty="0"/>
          </a:p>
          <a:p>
            <a:r>
              <a:rPr lang="ko-KR" altLang="en-US" dirty="0"/>
              <a:t>배경은 오픈소스 여행동영상 </a:t>
            </a:r>
            <a:r>
              <a:rPr lang="ko-KR" altLang="en-US" dirty="0" err="1"/>
              <a:t>집어넣어두고</a:t>
            </a:r>
            <a:r>
              <a:rPr lang="en-US" altLang="ko-KR" dirty="0"/>
              <a:t>(</a:t>
            </a:r>
            <a:r>
              <a:rPr lang="ko-KR" altLang="en-US" dirty="0"/>
              <a:t>무음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오른쪽 위에 여행지 햄버거 메뉴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누르면 왼쪽으로 </a:t>
            </a:r>
            <a:r>
              <a:rPr lang="en-US" altLang="ko-KR" dirty="0"/>
              <a:t>(</a:t>
            </a:r>
            <a:r>
              <a:rPr lang="ko-KR" altLang="en-US" dirty="0"/>
              <a:t>검은</a:t>
            </a:r>
            <a:r>
              <a:rPr lang="en-US" altLang="ko-KR" dirty="0"/>
              <a:t>X) </a:t>
            </a:r>
            <a:r>
              <a:rPr lang="ko-KR" altLang="en-US" dirty="0"/>
              <a:t>여행지 선택 메뉴가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슬라이드되서</a:t>
            </a:r>
            <a:r>
              <a:rPr lang="ko-KR" altLang="en-US" dirty="0"/>
              <a:t> 나오고 각 여행지링크가 순차적으로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FadeIn</a:t>
            </a:r>
            <a:r>
              <a:rPr lang="en-US" altLang="ko-KR" dirty="0"/>
              <a:t> down</a:t>
            </a:r>
            <a:r>
              <a:rPr lang="ko-KR" altLang="en-US" dirty="0" err="1"/>
              <a:t>되서</a:t>
            </a:r>
            <a:r>
              <a:rPr lang="ko-KR" altLang="en-US" dirty="0"/>
              <a:t> 나타남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링크에 마우스 </a:t>
            </a:r>
            <a:r>
              <a:rPr lang="ko-KR" altLang="en-US" dirty="0" err="1"/>
              <a:t>호버</a:t>
            </a:r>
            <a:r>
              <a:rPr lang="ko-KR" altLang="en-US" dirty="0"/>
              <a:t> 시 배경이 해당 여행지의 대표사진</a:t>
            </a:r>
            <a:r>
              <a:rPr lang="en-US" altLang="ko-KR" dirty="0"/>
              <a:t>(</a:t>
            </a:r>
            <a:r>
              <a:rPr lang="ko-KR" altLang="en-US" dirty="0" err="1"/>
              <a:t>검은필터</a:t>
            </a:r>
            <a:r>
              <a:rPr lang="ko-KR" altLang="en-US" dirty="0"/>
              <a:t> 한번 씌운</a:t>
            </a:r>
            <a:r>
              <a:rPr lang="en-US" altLang="ko-KR" dirty="0"/>
              <a:t>)</a:t>
            </a:r>
            <a:r>
              <a:rPr lang="ko-KR" altLang="en-US" dirty="0"/>
              <a:t>으로 바뀜</a:t>
            </a:r>
            <a:r>
              <a:rPr lang="en-US" altLang="ko-KR" dirty="0"/>
              <a:t>(</a:t>
            </a:r>
            <a:r>
              <a:rPr lang="en-US" altLang="ko-KR" dirty="0" err="1"/>
              <a:t>fadein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689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DB5F5-A6E1-49AE-AA3B-0FEA376A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목표 레이아웃 도안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7B6B225-5EA9-44ED-A993-EE35F42B9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81" y="986983"/>
            <a:ext cx="4397189" cy="56737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D7B07B-E905-4323-B1F0-DCCB7750B9E0}"/>
              </a:ext>
            </a:extLst>
          </p:cNvPr>
          <p:cNvSpPr txBox="1"/>
          <p:nvPr/>
        </p:nvSpPr>
        <p:spPr>
          <a:xfrm>
            <a:off x="5335929" y="1644232"/>
            <a:ext cx="6017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여행지 메뉴 클릭 시 해당 페이지로 넘어옴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여행지 이름과 메인 사진</a:t>
            </a:r>
            <a:r>
              <a:rPr lang="en-US" altLang="ko-KR" dirty="0"/>
              <a:t>, </a:t>
            </a:r>
            <a:r>
              <a:rPr lang="ko-KR" altLang="en-US" dirty="0"/>
              <a:t>내용이 순차적으로 </a:t>
            </a:r>
            <a:r>
              <a:rPr lang="en-US" altLang="ko-KR" dirty="0" err="1"/>
              <a:t>FadeIn</a:t>
            </a:r>
            <a:r>
              <a:rPr lang="en-US" altLang="ko-KR" dirty="0"/>
              <a:t> down, right, left</a:t>
            </a:r>
            <a:r>
              <a:rPr lang="ko-KR" altLang="en-US" dirty="0"/>
              <a:t>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사진은 탭이 있고 클릭 시 다른 사진으로 슬라이드 </a:t>
            </a:r>
            <a:r>
              <a:rPr lang="ko-KR" altLang="en-US" dirty="0" err="1"/>
              <a:t>되서</a:t>
            </a:r>
            <a:r>
              <a:rPr lang="ko-KR" altLang="en-US" dirty="0"/>
              <a:t> 보여줌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왼쪽밑에</a:t>
            </a:r>
            <a:r>
              <a:rPr lang="ko-KR" altLang="en-US" dirty="0"/>
              <a:t> 맛</a:t>
            </a:r>
            <a:r>
              <a:rPr lang="en-US" altLang="ko-KR" dirty="0"/>
              <a:t>, </a:t>
            </a:r>
            <a:r>
              <a:rPr lang="ko-KR" altLang="en-US" dirty="0"/>
              <a:t>멋</a:t>
            </a:r>
            <a:r>
              <a:rPr lang="en-US" altLang="ko-KR" dirty="0"/>
              <a:t>, </a:t>
            </a:r>
            <a:r>
              <a:rPr lang="ko-KR" altLang="en-US" dirty="0"/>
              <a:t>쉼이 있는데 해당 여행지의 맛</a:t>
            </a:r>
            <a:r>
              <a:rPr lang="en-US" altLang="ko-KR" dirty="0"/>
              <a:t>, </a:t>
            </a:r>
            <a:r>
              <a:rPr lang="ko-KR" altLang="en-US" dirty="0"/>
              <a:t>멋</a:t>
            </a:r>
            <a:r>
              <a:rPr lang="en-US" altLang="ko-KR" dirty="0"/>
              <a:t>, </a:t>
            </a:r>
            <a:r>
              <a:rPr lang="ko-KR" altLang="en-US" dirty="0" err="1"/>
              <a:t>쉼쪽으로</a:t>
            </a:r>
            <a:r>
              <a:rPr lang="ko-KR" altLang="en-US" dirty="0"/>
              <a:t> 스크롤 </a:t>
            </a:r>
            <a:r>
              <a:rPr lang="ko-KR" altLang="en-US" dirty="0" err="1"/>
              <a:t>해줌</a:t>
            </a:r>
            <a:r>
              <a:rPr lang="en-US" altLang="ko-KR" dirty="0"/>
              <a:t>.(ID</a:t>
            </a:r>
            <a:r>
              <a:rPr lang="ko-KR" altLang="en-US" dirty="0"/>
              <a:t>값으로 찾아가는 </a:t>
            </a:r>
            <a:r>
              <a:rPr lang="en-US" altLang="ko-KR" dirty="0"/>
              <a:t>a</a:t>
            </a:r>
            <a:r>
              <a:rPr lang="ko-KR" altLang="en-US" dirty="0"/>
              <a:t>태그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스크롤시 내용들 </a:t>
            </a:r>
            <a:r>
              <a:rPr lang="en-US" altLang="ko-KR" dirty="0" err="1"/>
              <a:t>fadeInUp</a:t>
            </a:r>
            <a:r>
              <a:rPr lang="ko-KR" altLang="en-US" dirty="0"/>
              <a:t>으로 올라옴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맛멋쉼</a:t>
            </a:r>
            <a:r>
              <a:rPr lang="ko-KR" altLang="en-US" dirty="0"/>
              <a:t> 메뉴는 </a:t>
            </a:r>
            <a:r>
              <a:rPr lang="en-US" altLang="ko-KR" dirty="0" err="1"/>
              <a:t>fixposition</a:t>
            </a:r>
            <a:r>
              <a:rPr lang="ko-KR" altLang="en-US"/>
              <a:t>으로 고정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8317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70B8A3-A262-4E98-B322-138659651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99" y="381935"/>
            <a:ext cx="4882753" cy="5974414"/>
          </a:xfrm>
        </p:spPr>
        <p:txBody>
          <a:bodyPr anchor="ctr">
            <a:normAutofit/>
          </a:bodyPr>
          <a:lstStyle/>
          <a:p>
            <a:r>
              <a:rPr lang="ko-KR" altLang="en-US" sz="6000" dirty="0">
                <a:solidFill>
                  <a:srgbClr val="FFFFFF"/>
                </a:solidFill>
              </a:rPr>
              <a:t>배워야 할 것</a:t>
            </a:r>
            <a:r>
              <a:rPr lang="en-US" altLang="ko-KR" sz="6000" dirty="0">
                <a:solidFill>
                  <a:srgbClr val="FFFFFF"/>
                </a:solidFill>
              </a:rPr>
              <a:t>(CSS) </a:t>
            </a:r>
            <a:endParaRPr lang="ko-KR" altLang="en-US" sz="6000" dirty="0">
              <a:solidFill>
                <a:srgbClr val="FFFFFF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38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CAC2AF-2489-41EF-873F-907D86B13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5095114" cy="5837949"/>
          </a:xfrm>
        </p:spPr>
        <p:txBody>
          <a:bodyPr anchor="ctr">
            <a:normAutofit fontScale="92500" lnSpcReduction="20000"/>
          </a:bodyPr>
          <a:lstStyle/>
          <a:p>
            <a:r>
              <a:rPr lang="en-US" altLang="ko-KR" sz="1900" dirty="0">
                <a:solidFill>
                  <a:schemeClr val="tx1">
                    <a:alpha val="80000"/>
                  </a:schemeClr>
                </a:solidFill>
              </a:rPr>
              <a:t>Hover </a:t>
            </a:r>
            <a:r>
              <a:rPr lang="en-US" altLang="ko-KR" sz="1900" dirty="0" err="1">
                <a:solidFill>
                  <a:schemeClr val="tx1">
                    <a:alpha val="80000"/>
                  </a:schemeClr>
                </a:solidFill>
              </a:rPr>
              <a:t>animetion</a:t>
            </a:r>
            <a:r>
              <a:rPr lang="ko-KR" altLang="en-US" sz="1900" dirty="0">
                <a:solidFill>
                  <a:schemeClr val="tx1">
                    <a:alpha val="80000"/>
                  </a:schemeClr>
                </a:solidFill>
              </a:rPr>
              <a:t>이 </a:t>
            </a:r>
            <a:r>
              <a:rPr lang="ko-KR" altLang="en-US" sz="1900" dirty="0" err="1">
                <a:solidFill>
                  <a:schemeClr val="tx1">
                    <a:alpha val="80000"/>
                  </a:schemeClr>
                </a:solidFill>
              </a:rPr>
              <a:t>간지나면</a:t>
            </a:r>
            <a:r>
              <a:rPr lang="ko-KR" altLang="en-US" sz="1900" dirty="0">
                <a:solidFill>
                  <a:schemeClr val="tx1">
                    <a:alpha val="80000"/>
                  </a:schemeClr>
                </a:solidFill>
              </a:rPr>
              <a:t> 그럴싸하다</a:t>
            </a:r>
            <a:r>
              <a:rPr lang="en-US" altLang="ko-KR" sz="1900" dirty="0">
                <a:solidFill>
                  <a:schemeClr val="tx1">
                    <a:alpha val="80000"/>
                  </a:schemeClr>
                </a:solidFill>
              </a:rPr>
              <a:t>!</a:t>
            </a:r>
          </a:p>
          <a:p>
            <a:r>
              <a:rPr lang="en-US" altLang="ko-KR" sz="1900" dirty="0">
                <a:solidFill>
                  <a:schemeClr val="tx1">
                    <a:alpha val="80000"/>
                  </a:schemeClr>
                </a:solidFill>
                <a:hlinkClick r:id="rId2"/>
              </a:rPr>
              <a:t>[CSS3] </a:t>
            </a:r>
            <a:r>
              <a:rPr lang="ko-KR" altLang="en-US" sz="1900" dirty="0">
                <a:solidFill>
                  <a:schemeClr val="tx1">
                    <a:alpha val="80000"/>
                  </a:schemeClr>
                </a:solidFill>
                <a:hlinkClick r:id="rId2"/>
              </a:rPr>
              <a:t>이미지에 </a:t>
            </a:r>
            <a:r>
              <a:rPr lang="en-US" altLang="ko-KR" sz="1900" dirty="0">
                <a:solidFill>
                  <a:schemeClr val="tx1">
                    <a:alpha val="80000"/>
                  </a:schemeClr>
                </a:solidFill>
                <a:hlinkClick r:id="rId2"/>
              </a:rPr>
              <a:t>hover </a:t>
            </a:r>
            <a:r>
              <a:rPr lang="ko-KR" altLang="en-US" sz="1900" dirty="0">
                <a:solidFill>
                  <a:schemeClr val="tx1">
                    <a:alpha val="80000"/>
                  </a:schemeClr>
                </a:solidFill>
                <a:hlinkClick r:id="rId2"/>
              </a:rPr>
              <a:t>애니메이션 효과 넣기 </a:t>
            </a:r>
            <a:r>
              <a:rPr lang="en-US" altLang="ko-KR" sz="1900" dirty="0">
                <a:solidFill>
                  <a:schemeClr val="tx1">
                    <a:alpha val="80000"/>
                  </a:schemeClr>
                </a:solidFill>
                <a:hlinkClick r:id="rId2"/>
              </a:rPr>
              <a:t>(tistory.com)</a:t>
            </a:r>
            <a:endParaRPr lang="en-US" altLang="ko-KR" sz="19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en-US" altLang="ko-KR" sz="19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ko-KR" altLang="en-US" sz="1900" dirty="0">
                <a:solidFill>
                  <a:schemeClr val="tx1">
                    <a:alpha val="80000"/>
                  </a:schemeClr>
                </a:solidFill>
              </a:rPr>
              <a:t>햄버거박스와 숨겨진 메뉴의 등장</a:t>
            </a:r>
            <a:endParaRPr lang="en-US" altLang="ko-KR" sz="19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ko-KR" altLang="en-US" sz="1900" dirty="0">
                <a:solidFill>
                  <a:schemeClr val="tx1">
                    <a:alpha val="80000"/>
                  </a:schemeClr>
                </a:solidFill>
                <a:hlinkClick r:id="rId3"/>
              </a:rPr>
              <a:t>움직이는 햄버거 메뉴 </a:t>
            </a:r>
            <a:r>
              <a:rPr lang="en-US" altLang="ko-KR" sz="1900" dirty="0">
                <a:solidFill>
                  <a:schemeClr val="tx1">
                    <a:alpha val="80000"/>
                  </a:schemeClr>
                </a:solidFill>
                <a:hlinkClick r:id="rId3"/>
              </a:rPr>
              <a:t>+ </a:t>
            </a:r>
            <a:r>
              <a:rPr lang="ko-KR" altLang="en-US" sz="1900" dirty="0">
                <a:solidFill>
                  <a:schemeClr val="tx1">
                    <a:alpha val="80000"/>
                  </a:schemeClr>
                </a:solidFill>
                <a:hlinkClick r:id="rId3"/>
              </a:rPr>
              <a:t>클릭하면 펼치기 </a:t>
            </a:r>
            <a:r>
              <a:rPr lang="en-US" altLang="ko-KR" sz="1900" dirty="0">
                <a:solidFill>
                  <a:schemeClr val="tx1">
                    <a:alpha val="80000"/>
                  </a:schemeClr>
                </a:solidFill>
                <a:hlinkClick r:id="rId3"/>
              </a:rPr>
              <a:t>(tistory.com)</a:t>
            </a:r>
            <a:endParaRPr lang="en-US" altLang="ko-KR" sz="19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en-US" altLang="ko-KR" sz="19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ko-KR" altLang="en-US" sz="1900" dirty="0">
                <a:solidFill>
                  <a:schemeClr val="tx1">
                    <a:alpha val="80000"/>
                  </a:schemeClr>
                </a:solidFill>
              </a:rPr>
              <a:t>탭 컨텐츠</a:t>
            </a:r>
            <a:r>
              <a:rPr lang="en-US" altLang="ko-KR" sz="1900" dirty="0">
                <a:solidFill>
                  <a:schemeClr val="tx1">
                    <a:alpha val="80000"/>
                  </a:schemeClr>
                </a:solidFill>
              </a:rPr>
              <a:t>(</a:t>
            </a:r>
            <a:r>
              <a:rPr lang="ko-KR" altLang="en-US" sz="1900" dirty="0">
                <a:solidFill>
                  <a:schemeClr val="tx1">
                    <a:alpha val="80000"/>
                  </a:schemeClr>
                </a:solidFill>
              </a:rPr>
              <a:t>이미지</a:t>
            </a:r>
            <a:r>
              <a:rPr lang="en-US" altLang="ko-KR" sz="1900" dirty="0">
                <a:solidFill>
                  <a:schemeClr val="tx1">
                    <a:alpha val="80000"/>
                  </a:schemeClr>
                </a:solidFill>
              </a:rPr>
              <a:t>)</a:t>
            </a:r>
          </a:p>
          <a:p>
            <a:r>
              <a:rPr lang="ko-KR" altLang="en-US" sz="1900" dirty="0">
                <a:solidFill>
                  <a:schemeClr val="tx1">
                    <a:alpha val="80000"/>
                  </a:schemeClr>
                </a:solidFill>
                <a:hlinkClick r:id="rId4" action="ppaction://hlinkfile"/>
              </a:rPr>
              <a:t>프로젝트에서 </a:t>
            </a:r>
            <a:r>
              <a:rPr lang="ko-KR" altLang="en-US" sz="1900" dirty="0" err="1">
                <a:solidFill>
                  <a:schemeClr val="tx1">
                    <a:alpha val="80000"/>
                  </a:schemeClr>
                </a:solidFill>
                <a:hlinkClick r:id="rId4" action="ppaction://hlinkfile"/>
              </a:rPr>
              <a:t>쓸만한</a:t>
            </a:r>
            <a:r>
              <a:rPr lang="ko-KR" altLang="en-US" sz="1900" dirty="0">
                <a:solidFill>
                  <a:schemeClr val="tx1">
                    <a:alpha val="80000"/>
                  </a:schemeClr>
                </a:solidFill>
                <a:hlinkClick r:id="rId4" action="ppaction://hlinkfile"/>
              </a:rPr>
              <a:t> </a:t>
            </a:r>
            <a:r>
              <a:rPr lang="ko-KR" altLang="en-US" sz="1900" dirty="0" err="1">
                <a:solidFill>
                  <a:schemeClr val="tx1">
                    <a:alpha val="80000"/>
                  </a:schemeClr>
                </a:solidFill>
                <a:hlinkClick r:id="rId4" action="ppaction://hlinkfile"/>
              </a:rPr>
              <a:t>애니매이션</a:t>
            </a:r>
            <a:r>
              <a:rPr lang="ko-KR" altLang="en-US" sz="1900" dirty="0">
                <a:solidFill>
                  <a:schemeClr val="tx1">
                    <a:alpha val="80000"/>
                  </a:schemeClr>
                </a:solidFill>
                <a:hlinkClick r:id="rId4" action="ppaction://hlinkfile"/>
              </a:rPr>
              <a:t> 정리</a:t>
            </a:r>
            <a:r>
              <a:rPr lang="en-US" altLang="ko-KR" sz="1900" dirty="0">
                <a:solidFill>
                  <a:schemeClr val="tx1">
                    <a:alpha val="80000"/>
                  </a:schemeClr>
                </a:solidFill>
                <a:hlinkClick r:id="rId4" action="ppaction://hlinkfile"/>
              </a:rPr>
              <a:t>\</a:t>
            </a:r>
            <a:r>
              <a:rPr lang="ko-KR" altLang="en-US" sz="1900" dirty="0" err="1">
                <a:solidFill>
                  <a:schemeClr val="tx1">
                    <a:alpha val="80000"/>
                  </a:schemeClr>
                </a:solidFill>
                <a:hlinkClick r:id="rId4" action="ppaction://hlinkfile"/>
              </a:rPr>
              <a:t>탭콘텐츠</a:t>
            </a:r>
            <a:r>
              <a:rPr lang="ko-KR" altLang="en-US" sz="1900" dirty="0">
                <a:solidFill>
                  <a:schemeClr val="tx1">
                    <a:alpha val="80000"/>
                  </a:schemeClr>
                </a:solidFill>
                <a:hlinkClick r:id="rId4" action="ppaction://hlinkfile"/>
              </a:rPr>
              <a:t> 슬라이드</a:t>
            </a:r>
            <a:r>
              <a:rPr lang="en-US" altLang="ko-KR" sz="1900" dirty="0">
                <a:solidFill>
                  <a:schemeClr val="tx1">
                    <a:alpha val="80000"/>
                  </a:schemeClr>
                </a:solidFill>
                <a:hlinkClick r:id="rId4" action="ppaction://hlinkfile"/>
              </a:rPr>
              <a:t>.</a:t>
            </a:r>
            <a:r>
              <a:rPr lang="en-US" altLang="ko-KR" sz="1900" dirty="0" err="1">
                <a:solidFill>
                  <a:schemeClr val="tx1">
                    <a:alpha val="80000"/>
                  </a:schemeClr>
                </a:solidFill>
                <a:hlinkClick r:id="rId4" action="ppaction://hlinkfile"/>
              </a:rPr>
              <a:t>png</a:t>
            </a:r>
            <a:endParaRPr lang="en-US" altLang="ko-KR" sz="19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en-US" altLang="ko-KR" sz="19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altLang="ko-KR" sz="1900" dirty="0">
                <a:solidFill>
                  <a:schemeClr val="tx1">
                    <a:alpha val="80000"/>
                  </a:schemeClr>
                </a:solidFill>
              </a:rPr>
              <a:t>Animate.css</a:t>
            </a:r>
            <a:r>
              <a:rPr lang="ko-KR" altLang="en-US" sz="1900" dirty="0">
                <a:solidFill>
                  <a:schemeClr val="tx1">
                    <a:alpha val="80000"/>
                  </a:schemeClr>
                </a:solidFill>
              </a:rPr>
              <a:t>의 </a:t>
            </a:r>
            <a:r>
              <a:rPr lang="en-US" altLang="ko-KR" sz="1900" dirty="0" err="1">
                <a:solidFill>
                  <a:schemeClr val="tx1">
                    <a:alpha val="80000"/>
                  </a:schemeClr>
                </a:solidFill>
              </a:rPr>
              <a:t>fadeInUP</a:t>
            </a:r>
            <a:r>
              <a:rPr lang="en-US" altLang="ko-KR" sz="1900" dirty="0">
                <a:solidFill>
                  <a:schemeClr val="tx1">
                    <a:alpha val="80000"/>
                  </a:schemeClr>
                </a:solidFill>
              </a:rPr>
              <a:t> (</a:t>
            </a:r>
            <a:r>
              <a:rPr lang="ko-KR" altLang="en-US" sz="1900" dirty="0">
                <a:solidFill>
                  <a:schemeClr val="tx1">
                    <a:alpha val="80000"/>
                  </a:schemeClr>
                </a:solidFill>
              </a:rPr>
              <a:t>스크롤 시 올라오게</a:t>
            </a:r>
            <a:r>
              <a:rPr lang="en-US" altLang="ko-KR" sz="1900" dirty="0">
                <a:solidFill>
                  <a:schemeClr val="tx1">
                    <a:alpha val="80000"/>
                  </a:schemeClr>
                </a:solidFill>
              </a:rPr>
              <a:t>)</a:t>
            </a:r>
          </a:p>
          <a:p>
            <a:r>
              <a:rPr lang="en-US" altLang="ko-KR" sz="1900" dirty="0">
                <a:solidFill>
                  <a:schemeClr val="tx1">
                    <a:alpha val="80000"/>
                  </a:schemeClr>
                </a:solidFill>
                <a:hlinkClick r:id="rId5"/>
              </a:rPr>
              <a:t>Animate.css | A cross-browser library of CSS animations.</a:t>
            </a:r>
            <a:endParaRPr lang="en-US" altLang="ko-KR" sz="19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en-US" altLang="ko-KR" sz="19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ko-KR" altLang="en-US" sz="1900" dirty="0">
                <a:solidFill>
                  <a:schemeClr val="tx1">
                    <a:alpha val="80000"/>
                  </a:schemeClr>
                </a:solidFill>
              </a:rPr>
              <a:t>마우스 올리면 상세설명 텍스트</a:t>
            </a:r>
            <a:endParaRPr lang="en-US" altLang="ko-KR" sz="19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ko-KR" altLang="en-US" sz="1900" dirty="0">
                <a:solidFill>
                  <a:schemeClr val="tx1">
                    <a:alpha val="80000"/>
                  </a:schemeClr>
                </a:solidFill>
                <a:hlinkClick r:id="rId6" action="ppaction://hlinkfile"/>
              </a:rPr>
              <a:t>프로젝트에서 </a:t>
            </a:r>
            <a:r>
              <a:rPr lang="ko-KR" altLang="en-US" sz="1900" dirty="0" err="1">
                <a:solidFill>
                  <a:schemeClr val="tx1">
                    <a:alpha val="80000"/>
                  </a:schemeClr>
                </a:solidFill>
                <a:hlinkClick r:id="rId6" action="ppaction://hlinkfile"/>
              </a:rPr>
              <a:t>쓸만한</a:t>
            </a:r>
            <a:r>
              <a:rPr lang="ko-KR" altLang="en-US" sz="1900" dirty="0">
                <a:solidFill>
                  <a:schemeClr val="tx1">
                    <a:alpha val="80000"/>
                  </a:schemeClr>
                </a:solidFill>
                <a:hlinkClick r:id="rId6" action="ppaction://hlinkfile"/>
              </a:rPr>
              <a:t> </a:t>
            </a:r>
            <a:r>
              <a:rPr lang="ko-KR" altLang="en-US" sz="1900" dirty="0" err="1">
                <a:solidFill>
                  <a:schemeClr val="tx1">
                    <a:alpha val="80000"/>
                  </a:schemeClr>
                </a:solidFill>
                <a:hlinkClick r:id="rId6" action="ppaction://hlinkfile"/>
              </a:rPr>
              <a:t>애니매이션</a:t>
            </a:r>
            <a:r>
              <a:rPr lang="ko-KR" altLang="en-US" sz="1900" dirty="0">
                <a:solidFill>
                  <a:schemeClr val="tx1">
                    <a:alpha val="80000"/>
                  </a:schemeClr>
                </a:solidFill>
                <a:hlinkClick r:id="rId6" action="ppaction://hlinkfile"/>
              </a:rPr>
              <a:t> 정리</a:t>
            </a:r>
            <a:r>
              <a:rPr lang="en-US" altLang="ko-KR" sz="1900" dirty="0">
                <a:solidFill>
                  <a:schemeClr val="tx1">
                    <a:alpha val="80000"/>
                  </a:schemeClr>
                </a:solidFill>
                <a:hlinkClick r:id="rId6" action="ppaction://hlinkfile"/>
              </a:rPr>
              <a:t>\</a:t>
            </a:r>
            <a:r>
              <a:rPr lang="ko-KR" altLang="en-US" sz="1900" dirty="0">
                <a:solidFill>
                  <a:schemeClr val="tx1">
                    <a:alpha val="80000"/>
                  </a:schemeClr>
                </a:solidFill>
                <a:hlinkClick r:id="rId6" action="ppaction://hlinkfile"/>
              </a:rPr>
              <a:t>마우스 올리면 상세정보</a:t>
            </a:r>
            <a:r>
              <a:rPr lang="en-US" altLang="ko-KR" sz="1900" dirty="0">
                <a:solidFill>
                  <a:schemeClr val="tx1">
                    <a:alpha val="80000"/>
                  </a:schemeClr>
                </a:solidFill>
                <a:hlinkClick r:id="rId6" action="ppaction://hlinkfile"/>
              </a:rPr>
              <a:t>.</a:t>
            </a:r>
            <a:r>
              <a:rPr lang="en-US" altLang="ko-KR" sz="1900" dirty="0" err="1">
                <a:solidFill>
                  <a:schemeClr val="tx1">
                    <a:alpha val="80000"/>
                  </a:schemeClr>
                </a:solidFill>
                <a:hlinkClick r:id="rId6" action="ppaction://hlinkfile"/>
              </a:rPr>
              <a:t>png</a:t>
            </a:r>
            <a:endParaRPr lang="en-US" altLang="ko-KR" sz="19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443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</TotalTime>
  <Words>304</Words>
  <Application>Microsoft Office PowerPoint</Application>
  <PresentationFormat>와이드스크린</PresentationFormat>
  <Paragraphs>62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Calibri</vt:lpstr>
      <vt:lpstr>Office 테마</vt:lpstr>
      <vt:lpstr>WEB</vt:lpstr>
      <vt:lpstr>간단 목차</vt:lpstr>
      <vt:lpstr>자기소개 포트폴리오 예시</vt:lpstr>
      <vt:lpstr>목표 레이아웃 도안</vt:lpstr>
      <vt:lpstr>목표 레이아웃 도안</vt:lpstr>
      <vt:lpstr>배워야 할 것(CSS)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Kim Kihun</dc:creator>
  <cp:lastModifiedBy>Kim Kihun</cp:lastModifiedBy>
  <cp:revision>12</cp:revision>
  <dcterms:created xsi:type="dcterms:W3CDTF">2021-07-29T06:47:29Z</dcterms:created>
  <dcterms:modified xsi:type="dcterms:W3CDTF">2021-08-04T08:43:40Z</dcterms:modified>
</cp:coreProperties>
</file>