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5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9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1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7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0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2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4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5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3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3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7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1CB-8449-43AE-B530-B9CB48BFF894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B45B-49FA-4ED8-882F-49115002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1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3789" y="3651216"/>
            <a:ext cx="11932023" cy="310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8612" y="251012"/>
            <a:ext cx="3092823" cy="329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35" y="484093"/>
            <a:ext cx="8686799" cy="2904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835" y="385482"/>
            <a:ext cx="2510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JSTREE</a:t>
            </a:r>
          </a:p>
          <a:p>
            <a:r>
              <a:rPr lang="en-US" altLang="ko-KR" dirty="0" smtClean="0"/>
              <a:t> ALL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현대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기아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테슬라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현대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	…</a:t>
            </a:r>
          </a:p>
          <a:p>
            <a:r>
              <a:rPr lang="en-US" altLang="ko-KR" dirty="0" smtClean="0"/>
              <a:t>	…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6188" y="788894"/>
            <a:ext cx="170330" cy="17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95082" y="995083"/>
            <a:ext cx="170330" cy="17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95082" y="1299883"/>
            <a:ext cx="170330" cy="17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5082" y="1572018"/>
            <a:ext cx="170330" cy="17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5082" y="1844153"/>
            <a:ext cx="170330" cy="17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75012" y="385482"/>
            <a:ext cx="887506" cy="3227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3980"/>
              </p:ext>
            </p:extLst>
          </p:nvPr>
        </p:nvGraphicFramePr>
        <p:xfrm>
          <a:off x="152402" y="3857403"/>
          <a:ext cx="11725831" cy="3369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987"/>
                <a:gridCol w="901987"/>
                <a:gridCol w="901987"/>
                <a:gridCol w="901987"/>
                <a:gridCol w="901987"/>
                <a:gridCol w="901987"/>
                <a:gridCol w="901987"/>
                <a:gridCol w="901987"/>
                <a:gridCol w="901987"/>
                <a:gridCol w="901987"/>
                <a:gridCol w="901987"/>
                <a:gridCol w="901987"/>
                <a:gridCol w="901987"/>
              </a:tblGrid>
              <a:tr h="673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메이커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73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739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6739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6739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테슬라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47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40</Words>
  <Application>Microsoft Office PowerPoint</Application>
  <PresentationFormat>와이드스크린</PresentationFormat>
  <Paragraphs>65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ISPARK</dc:creator>
  <cp:lastModifiedBy>ISPARK</cp:lastModifiedBy>
  <cp:revision>3</cp:revision>
  <dcterms:created xsi:type="dcterms:W3CDTF">2021-09-16T04:15:25Z</dcterms:created>
  <dcterms:modified xsi:type="dcterms:W3CDTF">2021-09-16T07:51:17Z</dcterms:modified>
</cp:coreProperties>
</file>