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test1</c:v>
                </c:pt>
                <c:pt idx="1">
                  <c:v>test2</c:v>
                </c:pt>
                <c:pt idx="2">
                  <c:v>test3</c:v>
                </c:pt>
                <c:pt idx="3">
                  <c:v>test4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0.92344</cdr:x>
      <cdr:y>0.47507</cdr:y>
    </cdr:from>
    <cdr:to>
      <cdr:x>0.99716</cdr:x>
      <cdr:y>0.56525</cdr:y>
    </cdr:to>
    <cdr:sp macro="" textlink="">
      <cdr:nvSpPr>
        <cdr:cNvPr id="3" name="이등변 삼각형 2"/>
        <cdr:cNvSpPr/>
      </cdr:nvSpPr>
      <cdr:spPr>
        <a:xfrm xmlns:a="http://schemas.openxmlformats.org/drawingml/2006/main" rot="5400000">
          <a:off x="5821083" y="2662682"/>
          <a:ext cx="502023" cy="466165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0.02742</cdr:x>
      <cdr:y>0.47426</cdr:y>
    </cdr:from>
    <cdr:to>
      <cdr:x>0.10537</cdr:x>
      <cdr:y>0.56605</cdr:y>
    </cdr:to>
    <cdr:sp macro="" textlink="">
      <cdr:nvSpPr>
        <cdr:cNvPr id="2" name="이등변 삼각형 1"/>
        <cdr:cNvSpPr/>
      </cdr:nvSpPr>
      <cdr:spPr>
        <a:xfrm xmlns:a="http://schemas.openxmlformats.org/drawingml/2006/main" rot="16200000">
          <a:off x="164355" y="2649316"/>
          <a:ext cx="510988" cy="492895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9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0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7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1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4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1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2E7A-3722-4138-9E11-0B5DE1DB84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A1C2-2C73-4A51-BC05-C5470D8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1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67869"/>
              </p:ext>
            </p:extLst>
          </p:nvPr>
        </p:nvGraphicFramePr>
        <p:xfrm>
          <a:off x="752289" y="1123239"/>
          <a:ext cx="4279152" cy="240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88"/>
                <a:gridCol w="1069788"/>
                <a:gridCol w="1069788"/>
                <a:gridCol w="1069788"/>
              </a:tblGrid>
              <a:tr h="481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기체</a:t>
                      </a:r>
                      <a:endParaRPr lang="ko-KR" altLang="en-US" dirty="0"/>
                    </a:p>
                  </a:txBody>
                  <a:tcPr/>
                </a:tc>
              </a:tr>
              <a:tr h="481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1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1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1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586123501"/>
              </p:ext>
            </p:extLst>
          </p:nvPr>
        </p:nvGraphicFramePr>
        <p:xfrm>
          <a:off x="6894422" y="1005991"/>
          <a:ext cx="4839071" cy="454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9524" y="636659"/>
            <a:ext cx="414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9524" y="3693623"/>
            <a:ext cx="4144682" cy="466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 데이터 </a:t>
            </a:r>
            <a:r>
              <a:rPr lang="ko-KR" altLang="en-US" dirty="0" err="1" smtClean="0"/>
              <a:t>입력칸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4062" y="384575"/>
            <a:ext cx="224117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검색기능 활성화 </a:t>
            </a:r>
            <a:r>
              <a:rPr lang="en-US" altLang="ko-KR" dirty="0" smtClean="0"/>
              <a:t>6WTag </a:t>
            </a:r>
            <a:r>
              <a:rPr lang="ko-KR" altLang="en-US" dirty="0" smtClean="0"/>
              <a:t>활성화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 publish</a:t>
            </a:r>
          </a:p>
          <a:p>
            <a:pPr algn="ctr"/>
            <a:r>
              <a:rPr lang="ko-KR" altLang="en-US" dirty="0" smtClean="0"/>
              <a:t>차트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표에서 </a:t>
            </a:r>
            <a:r>
              <a:rPr lang="en-US" altLang="ko-KR" dirty="0" smtClean="0"/>
              <a:t>subscribe </a:t>
            </a:r>
            <a:r>
              <a:rPr lang="ko-KR" altLang="en-US" dirty="0" smtClean="0"/>
              <a:t>하여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27443" y="359660"/>
            <a:ext cx="413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차트색</a:t>
            </a:r>
            <a:r>
              <a:rPr lang="ko-KR" altLang="en-US" dirty="0" smtClean="0"/>
              <a:t> 지정 </a:t>
            </a:r>
            <a:r>
              <a:rPr lang="en-US" altLang="ko-KR" dirty="0" smtClean="0"/>
              <a:t>X</a:t>
            </a:r>
          </a:p>
          <a:p>
            <a:pPr algn="ctr"/>
            <a:r>
              <a:rPr lang="ko-KR" altLang="en-US" dirty="0" smtClean="0"/>
              <a:t>차트 넘겨 항목별 그래프 확인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76518" y="4419600"/>
            <a:ext cx="5124823" cy="21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EX) C</a:t>
            </a:r>
            <a:r>
              <a:rPr lang="ko-KR" altLang="en-US" sz="1600" dirty="0" smtClean="0"/>
              <a:t>기체 </a:t>
            </a:r>
            <a:r>
              <a:rPr lang="en-US" altLang="ko-KR" sz="1600" dirty="0" smtClean="0"/>
              <a:t>Test4</a:t>
            </a:r>
            <a:r>
              <a:rPr lang="ko-KR" altLang="en-US" sz="1600" dirty="0" smtClean="0"/>
              <a:t>의 값은</a:t>
            </a:r>
            <a:endParaRPr lang="en-US" altLang="ko-KR" sz="1600" dirty="0" smtClean="0"/>
          </a:p>
          <a:p>
            <a:r>
              <a:rPr lang="en-US" altLang="ko-KR" sz="1600" dirty="0" smtClean="0"/>
              <a:t>12</a:t>
            </a:r>
            <a:r>
              <a:rPr lang="ko-KR" altLang="en-US" sz="1600" dirty="0" smtClean="0"/>
              <a:t>이고 </a:t>
            </a:r>
            <a:r>
              <a:rPr lang="en-US" altLang="ko-KR" sz="1600" dirty="0" smtClean="0"/>
              <a:t>##</a:t>
            </a:r>
            <a:r>
              <a:rPr lang="ko-KR" altLang="en-US" sz="1600" dirty="0" smtClean="0"/>
              <a:t>에서의 문제로</a:t>
            </a:r>
            <a:endParaRPr lang="en-US" altLang="ko-KR" sz="1600" dirty="0" smtClean="0"/>
          </a:p>
          <a:p>
            <a:r>
              <a:rPr lang="en-US" altLang="ko-KR" sz="1600" dirty="0" smtClean="0"/>
              <a:t>10</a:t>
            </a:r>
            <a:r>
              <a:rPr lang="ko-KR" altLang="en-US" sz="1600" dirty="0" smtClean="0"/>
              <a:t>단위가 넘는 문제가 생김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20" name="꺾인 연결선 19"/>
          <p:cNvCxnSpPr/>
          <p:nvPr/>
        </p:nvCxnSpPr>
        <p:spPr>
          <a:xfrm rot="16200000" flipH="1">
            <a:off x="3831107" y="4179988"/>
            <a:ext cx="2102224" cy="311897"/>
          </a:xfrm>
          <a:prstGeom prst="bentConnector4">
            <a:avLst>
              <a:gd name="adj1" fmla="val 640"/>
              <a:gd name="adj2" fmla="val 348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67319" y="4939553"/>
            <a:ext cx="22591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Drag &amp; drop</a:t>
            </a:r>
          </a:p>
          <a:p>
            <a:pPr algn="r"/>
            <a:r>
              <a:rPr lang="ko-KR" altLang="en-US" dirty="0" err="1" smtClean="0"/>
              <a:t>각데이터</a:t>
            </a:r>
            <a:r>
              <a:rPr lang="ko-KR" altLang="en-US" dirty="0" smtClean="0"/>
              <a:t> 상세설명 그냥 </a:t>
            </a:r>
            <a:r>
              <a:rPr lang="en-US" altLang="ko-KR" dirty="0" smtClean="0"/>
              <a:t>string</a:t>
            </a:r>
            <a:r>
              <a:rPr lang="ko-KR" altLang="en-US" dirty="0"/>
              <a:t>값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70665" y="5668078"/>
            <a:ext cx="188259" cy="21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39606" y="5632219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392642" y="5668078"/>
            <a:ext cx="188259" cy="21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661583" y="5632219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99679" y="5668078"/>
            <a:ext cx="188259" cy="21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668620" y="5632219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406716" y="5668078"/>
            <a:ext cx="188259" cy="21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675657" y="5632219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1435" y="6108942"/>
            <a:ext cx="430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Checkbox</a:t>
            </a:r>
            <a:r>
              <a:rPr lang="ko-KR" altLang="en-US" dirty="0" smtClean="0"/>
              <a:t>로 데이터 받아 </a:t>
            </a:r>
            <a:r>
              <a:rPr lang="en-US" altLang="ko-KR" dirty="0" smtClean="0"/>
              <a:t>publish</a:t>
            </a:r>
          </a:p>
          <a:p>
            <a:pPr algn="ctr"/>
            <a:r>
              <a:rPr lang="en-US" altLang="ko-KR" dirty="0" smtClean="0"/>
              <a:t>Table, chart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422366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84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ISPARK</dc:creator>
  <cp:lastModifiedBy>ISPARK</cp:lastModifiedBy>
  <cp:revision>15</cp:revision>
  <dcterms:created xsi:type="dcterms:W3CDTF">2021-11-03T23:54:50Z</dcterms:created>
  <dcterms:modified xsi:type="dcterms:W3CDTF">2021-11-05T00:00:29Z</dcterms:modified>
</cp:coreProperties>
</file>