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sldIdLst>
    <p:sldId id="257" r:id="rId2"/>
    <p:sldId id="259" r:id="rId3"/>
    <p:sldId id="261" r:id="rId4"/>
    <p:sldId id="270" r:id="rId5"/>
    <p:sldId id="272" r:id="rId6"/>
    <p:sldId id="277" r:id="rId7"/>
    <p:sldId id="281" r:id="rId8"/>
    <p:sldId id="278" r:id="rId9"/>
    <p:sldId id="279" r:id="rId10"/>
    <p:sldId id="280" r:id="rId11"/>
    <p:sldId id="273" r:id="rId12"/>
    <p:sldId id="274" r:id="rId13"/>
    <p:sldId id="275" r:id="rId14"/>
    <p:sldId id="276" r:id="rId15"/>
    <p:sldId id="282" r:id="rId16"/>
    <p:sldId id="283" r:id="rId17"/>
  </p:sldIdLst>
  <p:sldSz cx="6858000" cy="9906000" type="A4"/>
  <p:notesSz cx="6858000" cy="9144000"/>
  <p:embeddedFontLst>
    <p:embeddedFont>
      <p:font typeface="나눔바른고딕" panose="020B0603020101020101" pitchFamily="50" charset="-127"/>
      <p:regular r:id="rId19"/>
      <p:bold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나눔바른고딕 UltraLight" panose="020B0603020101020101" pitchFamily="50" charset="-127"/>
      <p:regular r:id="rId25"/>
    </p:embeddedFont>
    <p:embeddedFont>
      <p:font typeface="나눔스퀘어" panose="020B0600000101010101" pitchFamily="50" charset="-127"/>
      <p:regular r:id="rId26"/>
    </p:embeddedFont>
    <p:embeddedFont>
      <p:font typeface="나눔스퀘어 ExtraBold" panose="020B0600000101010101" pitchFamily="50" charset="-127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4FA"/>
    <a:srgbClr val="DDCFAB"/>
    <a:srgbClr val="88BFBC"/>
    <a:srgbClr val="353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3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98D42-0F3F-4C2E-BA69-0698F6278DCC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2415D-2B9B-4C57-9CC1-E9EFD2A88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43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F832-B82F-460B-A0C2-A00127A65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0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F832-B82F-460B-A0C2-A00127A65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8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F832-B82F-460B-A0C2-A00127A65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40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499600"/>
            <a:ext cx="1543050" cy="209200"/>
          </a:xfrm>
        </p:spPr>
        <p:txBody>
          <a:bodyPr/>
          <a:lstStyle>
            <a:lvl1pPr algn="r">
              <a:defRPr lang="ko-KR" altLang="en-US" sz="1200" kern="1200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fld id="{48B9A454-DBC3-4582-AC15-A017736553A5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22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36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3414532" y="940573"/>
            <a:ext cx="3103834" cy="251050"/>
            <a:chOff x="3804920" y="546463"/>
            <a:chExt cx="3579949" cy="289560"/>
          </a:xfrm>
        </p:grpSpPr>
        <p:sp>
          <p:nvSpPr>
            <p:cNvPr id="11" name="양쪽 모서리가 둥근 사각형 10"/>
            <p:cNvSpPr/>
            <p:nvPr/>
          </p:nvSpPr>
          <p:spPr>
            <a:xfrm>
              <a:off x="6404429" y="546463"/>
              <a:ext cx="980440" cy="289560"/>
            </a:xfrm>
            <a:prstGeom prst="round2SameRect">
              <a:avLst>
                <a:gd name="adj1" fmla="val 32456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>
              <a:off x="5537926" y="546463"/>
              <a:ext cx="980440" cy="289560"/>
            </a:xfrm>
            <a:prstGeom prst="round2SameRect">
              <a:avLst>
                <a:gd name="adj1" fmla="val 32456"/>
                <a:gd name="adj2" fmla="val 0"/>
              </a:avLst>
            </a:prstGeom>
            <a:solidFill>
              <a:srgbClr val="DDC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>
              <a:off x="4671423" y="546463"/>
              <a:ext cx="980440" cy="289560"/>
            </a:xfrm>
            <a:prstGeom prst="round2SameRect">
              <a:avLst>
                <a:gd name="adj1" fmla="val 32456"/>
                <a:gd name="adj2" fmla="val 0"/>
              </a:avLst>
            </a:prstGeom>
            <a:solidFill>
              <a:srgbClr val="88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>
              <a:off x="3804920" y="546463"/>
              <a:ext cx="980440" cy="289560"/>
            </a:xfrm>
            <a:prstGeom prst="round2SameRect">
              <a:avLst>
                <a:gd name="adj1" fmla="val 32456"/>
                <a:gd name="adj2" fmla="val 0"/>
              </a:avLst>
            </a:prstGeom>
            <a:solidFill>
              <a:srgbClr val="353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연결선 14"/>
          <p:cNvCxnSpPr/>
          <p:nvPr userDrawn="1"/>
        </p:nvCxnSpPr>
        <p:spPr>
          <a:xfrm>
            <a:off x="375865" y="378974"/>
            <a:ext cx="1549734" cy="0"/>
          </a:xfrm>
          <a:prstGeom prst="line">
            <a:avLst/>
          </a:prstGeom>
          <a:ln w="63500">
            <a:solidFill>
              <a:srgbClr val="353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235935" y="435791"/>
            <a:ext cx="18549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WEB</a:t>
            </a:r>
            <a:r>
              <a:rPr lang="en-US" altLang="ko-KR" sz="1600" spc="-150" baseline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spc="-150" baseline="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프렌즈팝</a:t>
            </a:r>
            <a:r>
              <a:rPr lang="ko-KR" altLang="en-US" sz="1600" spc="-150" baseline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보고서 </a:t>
            </a:r>
            <a:endParaRPr lang="ko-KR" altLang="en-US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D5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3414532" y="965296"/>
            <a:ext cx="85004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0" baseline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</a:t>
            </a:r>
            <a:r>
              <a:rPr lang="ko-KR" altLang="en-US" sz="800" b="0" baseline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  <a:endParaRPr lang="en-US" altLang="ko-KR" sz="800" b="0" baseline="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339634" y="1194573"/>
            <a:ext cx="6178732" cy="83935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6152605" y="9209314"/>
            <a:ext cx="696686" cy="696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4186509" y="962466"/>
            <a:ext cx="85004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  <a:r>
              <a:rPr lang="en-US" altLang="ko-KR" sz="800" baseline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800" baseline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제품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4966844" y="962466"/>
            <a:ext cx="85004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r>
              <a:rPr lang="en-US" altLang="ko-KR" sz="800" baseline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800" baseline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5728951" y="962466"/>
            <a:ext cx="85004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  <a:r>
              <a:rPr lang="en-US" altLang="ko-KR" sz="800" baseline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800" baseline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게시판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2038031" y="378974"/>
            <a:ext cx="36302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077279" y="9348457"/>
            <a:ext cx="1543050" cy="209200"/>
          </a:xfrm>
        </p:spPr>
        <p:txBody>
          <a:bodyPr/>
          <a:lstStyle>
            <a:lvl1pPr algn="r">
              <a:defRPr lang="ko-KR" altLang="en-US" sz="1200" kern="1200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fld id="{48B9A454-DBC3-4582-AC15-A017736553A5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09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5F832-B82F-460B-A0C2-A00127A65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66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/>
          <p:cNvCxnSpPr/>
          <p:nvPr/>
        </p:nvCxnSpPr>
        <p:spPr>
          <a:xfrm flipV="1">
            <a:off x="4676503" y="7759339"/>
            <a:ext cx="2181497" cy="21407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91885" y="342537"/>
            <a:ext cx="1227909" cy="1227909"/>
          </a:xfrm>
          <a:prstGeom prst="rect">
            <a:avLst/>
          </a:prstGeom>
          <a:solidFill>
            <a:srgbClr val="DDC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164183" y="8216538"/>
            <a:ext cx="1227909" cy="1227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53D5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82781" y="1017809"/>
            <a:ext cx="821254" cy="821254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6953" y="1191981"/>
            <a:ext cx="472911" cy="472911"/>
          </a:xfrm>
          <a:prstGeom prst="rect">
            <a:avLst/>
          </a:prstGeom>
          <a:solidFill>
            <a:srgbClr val="88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714597" y="2843348"/>
            <a:ext cx="4801940" cy="2601072"/>
            <a:chOff x="784141" y="2751908"/>
            <a:chExt cx="4801940" cy="2601072"/>
          </a:xfrm>
        </p:grpSpPr>
        <p:sp>
          <p:nvSpPr>
            <p:cNvPr id="6" name="TextBox 5"/>
            <p:cNvSpPr txBox="1"/>
            <p:nvPr/>
          </p:nvSpPr>
          <p:spPr>
            <a:xfrm>
              <a:off x="840871" y="2823886"/>
              <a:ext cx="474521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2019</a:t>
              </a:r>
              <a:endParaRPr lang="en-US" altLang="ko-KR" sz="4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  <a:p>
              <a:r>
                <a:rPr lang="en-US" altLang="ko-KR" sz="4000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WEB </a:t>
              </a:r>
              <a:r>
                <a:rPr lang="ko-KR" altLang="en-US" sz="4000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프렌즈팝</a:t>
              </a:r>
              <a:r>
                <a:rPr lang="ko-KR" altLang="en-US" sz="4000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4000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보고서 </a:t>
              </a:r>
              <a:endParaRPr lang="ko-KR" altLang="en-US" sz="4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784141" y="2751908"/>
              <a:ext cx="4556514" cy="1467395"/>
              <a:chOff x="960366" y="2751908"/>
              <a:chExt cx="4180115" cy="1467395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960366" y="4219303"/>
                <a:ext cx="418011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960366" y="2751908"/>
                <a:ext cx="4180115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직사각형 14"/>
            <p:cNvSpPr/>
            <p:nvPr/>
          </p:nvSpPr>
          <p:spPr>
            <a:xfrm>
              <a:off x="1911655" y="4706649"/>
              <a:ext cx="3429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altLang="ko-KR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</a:t>
              </a:r>
              <a:r>
                <a:rPr lang="ko-KR" altLang="en-US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머신러닝</a:t>
              </a:r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플랫폼을 활용한 </a:t>
              </a:r>
              <a:r>
                <a:rPr lang="en-US" altLang="ko-KR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AI </a:t>
              </a:r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응용 </a:t>
              </a:r>
              <a:r>
                <a:rPr lang="en-US" altLang="ko-KR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SW</a:t>
              </a:r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 </a:t>
              </a:r>
              <a:r>
                <a:rPr lang="en-US" altLang="ko-KR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/</a:t>
              </a:r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</a:t>
              </a:r>
              <a:r>
                <a:rPr lang="ko-KR" altLang="en-US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빅데이터</a:t>
              </a:r>
              <a:r>
                <a:rPr lang="ko-KR" altLang="en-US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분석 개발자 양성 교육 과정</a:t>
              </a:r>
              <a:endPara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784141" y="4319451"/>
              <a:ext cx="4556514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84141" y="4388031"/>
              <a:ext cx="4556514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>
          <a:xfrm>
            <a:off x="5267721" y="8286206"/>
            <a:ext cx="998991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2019</a:t>
            </a:r>
          </a:p>
          <a:p>
            <a:pPr algn="ctr"/>
            <a:r>
              <a:rPr lang="en-US" altLang="ko-KR" sz="4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-KR" altLang="en-US" sz="4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月</a:t>
            </a:r>
            <a:endParaRPr lang="ko-KR" altLang="en-US" sz="4000" dirty="0">
              <a:solidFill>
                <a:srgbClr val="353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8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A454-DBC3-4582-AC15-A017736553A5}" type="slidenum">
              <a:rPr lang="en-US" altLang="ko-KR" smtClean="0"/>
              <a:pPr/>
              <a:t>10</a:t>
            </a:fld>
            <a:endParaRPr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815692" y="6966790"/>
            <a:ext cx="12266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3.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주문확인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814964" y="7366900"/>
            <a:ext cx="1228072" cy="0"/>
          </a:xfrm>
          <a:prstGeom prst="line">
            <a:avLst/>
          </a:prstGeom>
          <a:ln w="38100">
            <a:solidFill>
              <a:srgbClr val="353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22" y="3643448"/>
            <a:ext cx="5551610" cy="279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A454-DBC3-4582-AC15-A017736553A5}" type="slidenum">
              <a:rPr lang="en-US" altLang="ko-KR" smtClean="0"/>
              <a:pPr/>
              <a:t>11</a:t>
            </a:fld>
            <a:endParaRPr 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814964" y="6966790"/>
            <a:ext cx="1228072" cy="400110"/>
            <a:chOff x="2814964" y="6966790"/>
            <a:chExt cx="1228072" cy="400110"/>
          </a:xfrm>
        </p:grpSpPr>
        <p:sp>
          <p:nvSpPr>
            <p:cNvPr id="16" name="직사각형 15"/>
            <p:cNvSpPr/>
            <p:nvPr/>
          </p:nvSpPr>
          <p:spPr>
            <a:xfrm>
              <a:off x="2815692" y="6966790"/>
              <a:ext cx="122661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1. </a:t>
              </a:r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주문확인</a:t>
              </a:r>
              <a:endPara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814964" y="7366900"/>
              <a:ext cx="1228072" cy="0"/>
            </a:xfrm>
            <a:prstGeom prst="line">
              <a:avLst/>
            </a:prstGeom>
            <a:ln w="38100">
              <a:solidFill>
                <a:srgbClr val="353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32" y="2968918"/>
            <a:ext cx="5865935" cy="379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A454-DBC3-4582-AC15-A017736553A5}" type="slidenum">
              <a:rPr lang="en-US" altLang="ko-KR" smtClean="0"/>
              <a:pPr/>
              <a:t>12</a:t>
            </a:fld>
            <a:endParaRPr 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814964" y="6966790"/>
            <a:ext cx="1228072" cy="400110"/>
            <a:chOff x="2814964" y="6966790"/>
            <a:chExt cx="1228072" cy="400110"/>
          </a:xfrm>
        </p:grpSpPr>
        <p:sp>
          <p:nvSpPr>
            <p:cNvPr id="16" name="직사각형 15"/>
            <p:cNvSpPr/>
            <p:nvPr/>
          </p:nvSpPr>
          <p:spPr>
            <a:xfrm>
              <a:off x="2815692" y="6966790"/>
              <a:ext cx="122661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2. </a:t>
              </a:r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상품등록</a:t>
              </a:r>
              <a:endPara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814964" y="7366900"/>
              <a:ext cx="1228072" cy="0"/>
            </a:xfrm>
            <a:prstGeom prst="line">
              <a:avLst/>
            </a:prstGeom>
            <a:ln w="38100">
              <a:solidFill>
                <a:srgbClr val="353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101" y="2028092"/>
            <a:ext cx="3497798" cy="493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A454-DBC3-4582-AC15-A017736553A5}" type="slidenum">
              <a:rPr lang="en-US" altLang="ko-KR" smtClean="0"/>
              <a:pPr/>
              <a:t>13</a:t>
            </a:fld>
            <a:endParaRPr 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814964" y="6966790"/>
            <a:ext cx="1228072" cy="400110"/>
            <a:chOff x="2814964" y="6966790"/>
            <a:chExt cx="1228072" cy="400110"/>
          </a:xfrm>
        </p:grpSpPr>
        <p:sp>
          <p:nvSpPr>
            <p:cNvPr id="16" name="직사각형 15"/>
            <p:cNvSpPr/>
            <p:nvPr/>
          </p:nvSpPr>
          <p:spPr>
            <a:xfrm>
              <a:off x="2815692" y="6966790"/>
              <a:ext cx="122661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3. </a:t>
              </a:r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상품관리</a:t>
              </a:r>
              <a:endPara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814964" y="7366900"/>
              <a:ext cx="1228072" cy="0"/>
            </a:xfrm>
            <a:prstGeom prst="line">
              <a:avLst/>
            </a:prstGeom>
            <a:ln w="38100">
              <a:solidFill>
                <a:srgbClr val="353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97" y="2130290"/>
            <a:ext cx="5036806" cy="46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9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A454-DBC3-4582-AC15-A017736553A5}" type="slidenum">
              <a:rPr lang="en-US" altLang="ko-KR" smtClean="0"/>
              <a:pPr/>
              <a:t>14</a:t>
            </a:fld>
            <a:endParaRPr 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814964" y="6966790"/>
            <a:ext cx="1228072" cy="400110"/>
            <a:chOff x="2814964" y="6966790"/>
            <a:chExt cx="1228072" cy="400110"/>
          </a:xfrm>
        </p:grpSpPr>
        <p:sp>
          <p:nvSpPr>
            <p:cNvPr id="16" name="직사각형 15"/>
            <p:cNvSpPr/>
            <p:nvPr/>
          </p:nvSpPr>
          <p:spPr>
            <a:xfrm>
              <a:off x="2899850" y="6966790"/>
              <a:ext cx="105830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1. </a:t>
              </a:r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답변 글</a:t>
              </a:r>
              <a:endPara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814964" y="7366900"/>
              <a:ext cx="1228072" cy="0"/>
            </a:xfrm>
            <a:prstGeom prst="line">
              <a:avLst/>
            </a:prstGeom>
            <a:ln w="38100">
              <a:solidFill>
                <a:srgbClr val="353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183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A454-DBC3-4582-AC15-A017736553A5}" type="slidenum">
              <a:rPr lang="en-US" altLang="ko-KR" smtClean="0"/>
              <a:pPr/>
              <a:t>15</a:t>
            </a:fld>
            <a:endParaRPr 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814964" y="6966790"/>
            <a:ext cx="1228072" cy="400110"/>
            <a:chOff x="2814964" y="6966790"/>
            <a:chExt cx="1228072" cy="400110"/>
          </a:xfrm>
        </p:grpSpPr>
        <p:sp>
          <p:nvSpPr>
            <p:cNvPr id="16" name="직사각형 15"/>
            <p:cNvSpPr/>
            <p:nvPr/>
          </p:nvSpPr>
          <p:spPr>
            <a:xfrm>
              <a:off x="2899851" y="6966790"/>
              <a:ext cx="105830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2. </a:t>
              </a:r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글 작성</a:t>
              </a:r>
              <a:endPara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814964" y="7366900"/>
              <a:ext cx="1228072" cy="0"/>
            </a:xfrm>
            <a:prstGeom prst="line">
              <a:avLst/>
            </a:prstGeom>
            <a:ln w="38100">
              <a:solidFill>
                <a:srgbClr val="353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28" y="1814468"/>
            <a:ext cx="4496344" cy="495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4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A454-DBC3-4582-AC15-A017736553A5}" type="slidenum">
              <a:rPr lang="en-US" altLang="ko-KR" smtClean="0"/>
              <a:pPr/>
              <a:t>16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81" y="4161693"/>
            <a:ext cx="5913346" cy="281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 flipV="1">
            <a:off x="1619794" y="4762884"/>
            <a:ext cx="4550384" cy="4465343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2307616" y="3415357"/>
            <a:ext cx="4550384" cy="44653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0" y="4653737"/>
            <a:ext cx="4939059" cy="48467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3410" y="4140923"/>
            <a:ext cx="6018840" cy="2466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1885" y="342537"/>
            <a:ext cx="1227909" cy="1227909"/>
          </a:xfrm>
          <a:prstGeom prst="rect">
            <a:avLst/>
          </a:prstGeom>
          <a:solidFill>
            <a:srgbClr val="DDC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82781" y="1017809"/>
            <a:ext cx="821254" cy="821254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6953" y="1191981"/>
            <a:ext cx="472911" cy="472911"/>
          </a:xfrm>
          <a:prstGeom prst="rect">
            <a:avLst/>
          </a:prstGeom>
          <a:solidFill>
            <a:srgbClr val="88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6771" y="2894900"/>
            <a:ext cx="12650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기능</a:t>
            </a:r>
            <a:endParaRPr lang="ko-KR" altLang="en-US" sz="4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14597" y="2817222"/>
            <a:ext cx="240627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72521" y="4555409"/>
            <a:ext cx="14366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D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14597" y="4911632"/>
            <a:ext cx="118943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068780" y="4911632"/>
            <a:ext cx="118943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422963" y="4911632"/>
            <a:ext cx="118943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777146" y="4911632"/>
            <a:ext cx="118943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53909" y="2390065"/>
            <a:ext cx="2100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WEB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프렌즈팝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보고서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13956" y="4555409"/>
            <a:ext cx="14366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D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310785" y="4555409"/>
            <a:ext cx="14366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D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68425" y="4555409"/>
            <a:ext cx="14366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D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2521" y="5161423"/>
            <a:ext cx="1436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1.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가입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D5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2.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로그인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D5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31373" y="5161423"/>
            <a:ext cx="14366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1.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구매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D5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2.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장바구니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D5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3.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주문확인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D5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90225" y="5161423"/>
            <a:ext cx="14366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1.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주문확인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D5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2.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상품등록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D5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3.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상품관리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D5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649078" y="5161423"/>
            <a:ext cx="1436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1.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답변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글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D5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2.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글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작성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D5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47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A454-DBC3-4582-AC15-A017736553A5}" type="slidenum">
              <a:rPr lang="en-US" altLang="ko-KR" smtClean="0"/>
              <a:pPr/>
              <a:t>3</a:t>
            </a:fld>
            <a:endParaRPr 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550984" y="2539100"/>
            <a:ext cx="5744307" cy="4827800"/>
            <a:chOff x="550984" y="2926681"/>
            <a:chExt cx="5744307" cy="4827800"/>
          </a:xfrm>
        </p:grpSpPr>
        <p:sp>
          <p:nvSpPr>
            <p:cNvPr id="16" name="직사각형 15"/>
            <p:cNvSpPr/>
            <p:nvPr/>
          </p:nvSpPr>
          <p:spPr>
            <a:xfrm>
              <a:off x="2803670" y="7354371"/>
              <a:ext cx="125066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1. </a:t>
              </a:r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회원가입</a:t>
              </a:r>
              <a:endPara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814964" y="7754481"/>
              <a:ext cx="1228072" cy="0"/>
            </a:xfrm>
            <a:prstGeom prst="line">
              <a:avLst/>
            </a:prstGeom>
            <a:ln w="38100">
              <a:solidFill>
                <a:srgbClr val="353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984" y="2926681"/>
              <a:ext cx="5744307" cy="42276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66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A454-DBC3-4582-AC15-A017736553A5}" type="slidenum">
              <a:rPr lang="en-US" altLang="ko-KR" smtClean="0"/>
              <a:pPr/>
              <a:t>4</a:t>
            </a:fld>
            <a:endParaRPr 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86038" y="2529349"/>
            <a:ext cx="5685923" cy="4837551"/>
            <a:chOff x="586038" y="2529349"/>
            <a:chExt cx="5685923" cy="4837551"/>
          </a:xfrm>
        </p:grpSpPr>
        <p:sp>
          <p:nvSpPr>
            <p:cNvPr id="16" name="직사각형 15"/>
            <p:cNvSpPr/>
            <p:nvPr/>
          </p:nvSpPr>
          <p:spPr>
            <a:xfrm>
              <a:off x="2918285" y="6966790"/>
              <a:ext cx="10214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2. </a:t>
              </a:r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로그인</a:t>
              </a:r>
              <a:endPara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814964" y="7366900"/>
              <a:ext cx="1228072" cy="0"/>
            </a:xfrm>
            <a:prstGeom prst="line">
              <a:avLst/>
            </a:prstGeom>
            <a:ln w="38100">
              <a:solidFill>
                <a:srgbClr val="353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4" b="882"/>
            <a:stretch/>
          </p:blipFill>
          <p:spPr>
            <a:xfrm>
              <a:off x="586038" y="2529349"/>
              <a:ext cx="5685923" cy="42373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232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A454-DBC3-4582-AC15-A017736553A5}" type="slidenum">
              <a:rPr lang="en-US" altLang="ko-KR" smtClean="0"/>
              <a:pPr/>
              <a:t>5</a:t>
            </a:fld>
            <a:endParaRPr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020877" y="6966790"/>
            <a:ext cx="816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1.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구매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814964" y="7366900"/>
            <a:ext cx="1228072" cy="0"/>
          </a:xfrm>
          <a:prstGeom prst="line">
            <a:avLst/>
          </a:prstGeom>
          <a:ln w="38100">
            <a:solidFill>
              <a:srgbClr val="353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05" y="2765854"/>
            <a:ext cx="5667519" cy="389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A454-DBC3-4582-AC15-A017736553A5}" type="slidenum">
              <a:rPr lang="en-US" altLang="ko-KR" smtClean="0"/>
              <a:pPr/>
              <a:t>6</a:t>
            </a:fld>
            <a:endParaRPr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020877" y="6966790"/>
            <a:ext cx="816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1.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구매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814964" y="7366900"/>
            <a:ext cx="1228072" cy="0"/>
          </a:xfrm>
          <a:prstGeom prst="line">
            <a:avLst/>
          </a:prstGeom>
          <a:ln w="38100">
            <a:solidFill>
              <a:srgbClr val="353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46" y="2715326"/>
            <a:ext cx="5744308" cy="413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A454-DBC3-4582-AC15-A017736553A5}" type="slidenum">
              <a:rPr lang="en-US" altLang="ko-KR" smtClean="0"/>
              <a:pPr/>
              <a:t>7</a:t>
            </a:fld>
            <a:endParaRPr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020877" y="6966790"/>
            <a:ext cx="816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1.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구매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814964" y="7366900"/>
            <a:ext cx="1228072" cy="0"/>
          </a:xfrm>
          <a:prstGeom prst="line">
            <a:avLst/>
          </a:prstGeom>
          <a:ln w="38100">
            <a:solidFill>
              <a:srgbClr val="353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60" y="1972510"/>
            <a:ext cx="5077279" cy="479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7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A454-DBC3-4582-AC15-A017736553A5}" type="slidenum">
              <a:rPr lang="en-US" altLang="ko-KR" smtClean="0"/>
              <a:pPr/>
              <a:t>8</a:t>
            </a:fld>
            <a:endParaRPr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020877" y="6966790"/>
            <a:ext cx="816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1.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구매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814964" y="7366900"/>
            <a:ext cx="1228072" cy="0"/>
          </a:xfrm>
          <a:prstGeom prst="line">
            <a:avLst/>
          </a:prstGeom>
          <a:ln w="38100">
            <a:solidFill>
              <a:srgbClr val="353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19" y="2754924"/>
            <a:ext cx="5488087" cy="388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4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A454-DBC3-4582-AC15-A017736553A5}" type="slidenum">
              <a:rPr lang="en-US" altLang="ko-KR" smtClean="0"/>
              <a:pPr/>
              <a:t>9</a:t>
            </a:fld>
            <a:endParaRPr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815692" y="6966790"/>
            <a:ext cx="12266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2.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장바구니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814964" y="7366900"/>
            <a:ext cx="1228072" cy="0"/>
          </a:xfrm>
          <a:prstGeom prst="line">
            <a:avLst/>
          </a:prstGeom>
          <a:ln w="38100">
            <a:solidFill>
              <a:srgbClr val="353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13" y="3938501"/>
            <a:ext cx="5824172" cy="191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7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</TotalTime>
  <Words>121</Words>
  <Application>Microsoft Office PowerPoint</Application>
  <PresentationFormat>A4 용지(210x297mm)</PresentationFormat>
  <Paragraphs>48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나눔바른고딕</vt:lpstr>
      <vt:lpstr>Calibri Light</vt:lpstr>
      <vt:lpstr>Arial</vt:lpstr>
      <vt:lpstr>맑은 고딕</vt:lpstr>
      <vt:lpstr>나눔바른고딕 UltraLight</vt:lpstr>
      <vt:lpstr>나눔스퀘어</vt:lpstr>
      <vt:lpstr>나눔스퀘어 ExtraBold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호영</dc:creator>
  <cp:lastModifiedBy>401-student</cp:lastModifiedBy>
  <cp:revision>71</cp:revision>
  <dcterms:created xsi:type="dcterms:W3CDTF">2018-09-01T10:32:10Z</dcterms:created>
  <dcterms:modified xsi:type="dcterms:W3CDTF">2019-05-14T09:31:11Z</dcterms:modified>
</cp:coreProperties>
</file>