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64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F74A8-993C-EE71-8669-BDE7426CD5DE}" v="204" dt="2024-04-28T09:23:21.286"/>
    <p1510:client id="{FFF8EF07-2D90-E896-7772-F4F39E9C73C1}" v="684" dt="2024-04-28T08:58:32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an Khalili Harbi" userId="S::kian.khaliliharbi@uzh.ch::1c42eab5-3065-4619-bf73-53fc906bec1c" providerId="AD" clId="Web-{FFF8EF07-2D90-E896-7772-F4F39E9C73C1}"/>
    <pc:docChg chg="addSld delSld modSld sldOrd addMainMaster delMainMaster addSection delSection">
      <pc:chgData name="Kian Khalili Harbi" userId="S::kian.khaliliharbi@uzh.ch::1c42eab5-3065-4619-bf73-53fc906bec1c" providerId="AD" clId="Web-{FFF8EF07-2D90-E896-7772-F4F39E9C73C1}" dt="2024-04-28T08:58:25.671" v="612" actId="14100"/>
      <pc:docMkLst>
        <pc:docMk/>
      </pc:docMkLst>
      <pc:sldChg chg="addSp delSp modSp mod setBg modClrScheme setClrOvrMap chgLayout">
        <pc:chgData name="Kian Khalili Harbi" userId="S::kian.khaliliharbi@uzh.ch::1c42eab5-3065-4619-bf73-53fc906bec1c" providerId="AD" clId="Web-{FFF8EF07-2D90-E896-7772-F4F39E9C73C1}" dt="2024-04-27T18:08:39.084" v="122" actId="20577"/>
        <pc:sldMkLst>
          <pc:docMk/>
          <pc:sldMk cId="1577499883" sldId="256"/>
        </pc:sldMkLst>
        <pc:spChg chg="mod">
          <ac:chgData name="Kian Khalili Harbi" userId="S::kian.khaliliharbi@uzh.ch::1c42eab5-3065-4619-bf73-53fc906bec1c" providerId="AD" clId="Web-{FFF8EF07-2D90-E896-7772-F4F39E9C73C1}" dt="2024-04-27T18:08:39.084" v="122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Kian Khalili Harbi" userId="S::kian.khaliliharbi@uzh.ch::1c42eab5-3065-4619-bf73-53fc906bec1c" providerId="AD" clId="Web-{FFF8EF07-2D90-E896-7772-F4F39E9C73C1}" dt="2024-04-27T18:07:20.255" v="111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5:47.941" v="90"/>
          <ac:spMkLst>
            <pc:docMk/>
            <pc:sldMk cId="1577499883" sldId="256"/>
            <ac:spMk id="9" creationId="{55B419A7-F817-4767-8CCB-FB0E189C4ACD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5:47.941" v="90"/>
          <ac:spMkLst>
            <pc:docMk/>
            <pc:sldMk cId="1577499883" sldId="256"/>
            <ac:spMk id="11" creationId="{7AF9319C-2D9B-4868-AEAE-37298EA0F4B9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5:47.941" v="90"/>
          <ac:spMkLst>
            <pc:docMk/>
            <pc:sldMk cId="1577499883" sldId="256"/>
            <ac:spMk id="13" creationId="{ADA271CD-3011-4A05-B4A3-80F1794684F2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7:20.255" v="111"/>
          <ac:spMkLst>
            <pc:docMk/>
            <pc:sldMk cId="1577499883" sldId="256"/>
            <ac:spMk id="18" creationId="{55B419A7-F817-4767-8CCB-FB0E189C4ACD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7:20.255" v="111"/>
          <ac:spMkLst>
            <pc:docMk/>
            <pc:sldMk cId="1577499883" sldId="256"/>
            <ac:spMk id="20" creationId="{7021D92D-08FF-45A6-9109-AC9462C7E8E3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7:20.255" v="111"/>
          <ac:spMkLst>
            <pc:docMk/>
            <pc:sldMk cId="1577499883" sldId="256"/>
            <ac:spMk id="22" creationId="{CD14F0CE-4A68-4F5C-AC85-FF283F9242FA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7:04.083" v="106"/>
          <ac:spMkLst>
            <pc:docMk/>
            <pc:sldMk cId="1577499883" sldId="256"/>
            <ac:spMk id="27" creationId="{33428ACC-71EC-4171-9527-10983BA6B41D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7:04.083" v="106"/>
          <ac:spMkLst>
            <pc:docMk/>
            <pc:sldMk cId="1577499883" sldId="256"/>
            <ac:spMk id="31" creationId="{8D4480B4-953D-41FA-9052-09AB3A026947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7:09.458" v="108"/>
          <ac:spMkLst>
            <pc:docMk/>
            <pc:sldMk cId="1577499883" sldId="256"/>
            <ac:spMk id="33" creationId="{DBB830B0-7A7E-4D82-B8B0-232C821ACDEC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7:20.193" v="110"/>
          <ac:spMkLst>
            <pc:docMk/>
            <pc:sldMk cId="1577499883" sldId="256"/>
            <ac:spMk id="37" creationId="{33428ACC-71EC-4171-9527-10983BA6B41D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7:20.193" v="110"/>
          <ac:spMkLst>
            <pc:docMk/>
            <pc:sldMk cId="1577499883" sldId="256"/>
            <ac:spMk id="39" creationId="{8D4480B4-953D-41FA-9052-09AB3A026947}"/>
          </ac:spMkLst>
        </pc:spChg>
        <pc:spChg chg="add">
          <ac:chgData name="Kian Khalili Harbi" userId="S::kian.khaliliharbi@uzh.ch::1c42eab5-3065-4619-bf73-53fc906bec1c" providerId="AD" clId="Web-{FFF8EF07-2D90-E896-7772-F4F39E9C73C1}" dt="2024-04-27T18:07:20.255" v="111"/>
          <ac:spMkLst>
            <pc:docMk/>
            <pc:sldMk cId="1577499883" sldId="256"/>
            <ac:spMk id="41" creationId="{845648E2-B946-43A1-80DE-C50CBBDF92FA}"/>
          </ac:spMkLst>
        </pc:spChg>
        <pc:spChg chg="add">
          <ac:chgData name="Kian Khalili Harbi" userId="S::kian.khaliliharbi@uzh.ch::1c42eab5-3065-4619-bf73-53fc906bec1c" providerId="AD" clId="Web-{FFF8EF07-2D90-E896-7772-F4F39E9C73C1}" dt="2024-04-27T18:07:20.255" v="111"/>
          <ac:spMkLst>
            <pc:docMk/>
            <pc:sldMk cId="1577499883" sldId="256"/>
            <ac:spMk id="42" creationId="{EA06546B-3E90-4E24-BD32-C6BFD1CD8D20}"/>
          </ac:spMkLst>
        </pc:spChg>
        <pc:spChg chg="add">
          <ac:chgData name="Kian Khalili Harbi" userId="S::kian.khaliliharbi@uzh.ch::1c42eab5-3065-4619-bf73-53fc906bec1c" providerId="AD" clId="Web-{FFF8EF07-2D90-E896-7772-F4F39E9C73C1}" dt="2024-04-27T18:07:20.255" v="111"/>
          <ac:spMkLst>
            <pc:docMk/>
            <pc:sldMk cId="1577499883" sldId="256"/>
            <ac:spMk id="43" creationId="{3FA95682-BEE6-4B33-BA34-7E7BE49782DA}"/>
          </ac:spMkLst>
        </pc:spChg>
        <pc:picChg chg="add mod">
          <ac:chgData name="Kian Khalili Harbi" userId="S::kian.khaliliharbi@uzh.ch::1c42eab5-3065-4619-bf73-53fc906bec1c" providerId="AD" clId="Web-{FFF8EF07-2D90-E896-7772-F4F39E9C73C1}" dt="2024-04-27T18:07:20.255" v="111"/>
          <ac:picMkLst>
            <pc:docMk/>
            <pc:sldMk cId="1577499883" sldId="256"/>
            <ac:picMk id="4" creationId="{6ED56858-4644-9659-696A-2FFB9AA1FDE3}"/>
          </ac:picMkLst>
        </pc:picChg>
        <pc:cxnChg chg="add del">
          <ac:chgData name="Kian Khalili Harbi" userId="S::kian.khaliliharbi@uzh.ch::1c42eab5-3065-4619-bf73-53fc906bec1c" providerId="AD" clId="Web-{FFF8EF07-2D90-E896-7772-F4F39E9C73C1}" dt="2024-04-27T18:07:04.083" v="106"/>
          <ac:cxnSpMkLst>
            <pc:docMk/>
            <pc:sldMk cId="1577499883" sldId="256"/>
            <ac:cxnSpMk id="29" creationId="{BA22713B-ABB6-4391-97F9-0449A2B9B664}"/>
          </ac:cxnSpMkLst>
        </pc:cxnChg>
        <pc:cxnChg chg="add del">
          <ac:chgData name="Kian Khalili Harbi" userId="S::kian.khaliliharbi@uzh.ch::1c42eab5-3065-4619-bf73-53fc906bec1c" providerId="AD" clId="Web-{FFF8EF07-2D90-E896-7772-F4F39E9C73C1}" dt="2024-04-27T18:07:09.458" v="108"/>
          <ac:cxnSpMkLst>
            <pc:docMk/>
            <pc:sldMk cId="1577499883" sldId="256"/>
            <ac:cxnSpMk id="34" creationId="{F22F9F15-1FBA-489A-ACBE-A9375F0A6A1D}"/>
          </ac:cxnSpMkLst>
        </pc:cxnChg>
        <pc:cxnChg chg="add del">
          <ac:chgData name="Kian Khalili Harbi" userId="S::kian.khaliliharbi@uzh.ch::1c42eab5-3065-4619-bf73-53fc906bec1c" providerId="AD" clId="Web-{FFF8EF07-2D90-E896-7772-F4F39E9C73C1}" dt="2024-04-27T18:07:09.458" v="108"/>
          <ac:cxnSpMkLst>
            <pc:docMk/>
            <pc:sldMk cId="1577499883" sldId="256"/>
            <ac:cxnSpMk id="35" creationId="{17AC1207-6E13-415F-B1C9-8B8847591FFD}"/>
          </ac:cxnSpMkLst>
        </pc:cxnChg>
        <pc:cxnChg chg="add del">
          <ac:chgData name="Kian Khalili Harbi" userId="S::kian.khaliliharbi@uzh.ch::1c42eab5-3065-4619-bf73-53fc906bec1c" providerId="AD" clId="Web-{FFF8EF07-2D90-E896-7772-F4F39E9C73C1}" dt="2024-04-27T18:07:20.193" v="110"/>
          <ac:cxnSpMkLst>
            <pc:docMk/>
            <pc:sldMk cId="1577499883" sldId="256"/>
            <ac:cxnSpMk id="38" creationId="{BA22713B-ABB6-4391-97F9-0449A2B9B664}"/>
          </ac:cxnSpMkLst>
        </pc:cxnChg>
      </pc:sldChg>
      <pc:sldChg chg="addSp delSp modSp new del mod setBg">
        <pc:chgData name="Kian Khalili Harbi" userId="S::kian.khaliliharbi@uzh.ch::1c42eab5-3065-4619-bf73-53fc906bec1c" providerId="AD" clId="Web-{FFF8EF07-2D90-E896-7772-F4F39E9C73C1}" dt="2024-04-27T18:06:33.473" v="104"/>
        <pc:sldMkLst>
          <pc:docMk/>
          <pc:sldMk cId="427358058" sldId="257"/>
        </pc:sldMkLst>
        <pc:spChg chg="mod">
          <ac:chgData name="Kian Khalili Harbi" userId="S::kian.khaliliharbi@uzh.ch::1c42eab5-3065-4619-bf73-53fc906bec1c" providerId="AD" clId="Web-{FFF8EF07-2D90-E896-7772-F4F39E9C73C1}" dt="2024-04-27T18:05:21.956" v="75"/>
          <ac:spMkLst>
            <pc:docMk/>
            <pc:sldMk cId="427358058" sldId="257"/>
            <ac:spMk id="2" creationId="{1C61A6A8-C231-22D5-38B4-5999F57D37B1}"/>
          </ac:spMkLst>
        </pc:spChg>
        <pc:spChg chg="mod">
          <ac:chgData name="Kian Khalili Harbi" userId="S::kian.khaliliharbi@uzh.ch::1c42eab5-3065-4619-bf73-53fc906bec1c" providerId="AD" clId="Web-{FFF8EF07-2D90-E896-7772-F4F39E9C73C1}" dt="2024-04-27T18:06:29.582" v="103" actId="14100"/>
          <ac:spMkLst>
            <pc:docMk/>
            <pc:sldMk cId="427358058" sldId="257"/>
            <ac:spMk id="3" creationId="{4DE5FDE8-7824-BACA-7142-66EC59C95DEF}"/>
          </ac:spMkLst>
        </pc:spChg>
        <pc:spChg chg="add del mod">
          <ac:chgData name="Kian Khalili Harbi" userId="S::kian.khaliliharbi@uzh.ch::1c42eab5-3065-4619-bf73-53fc906bec1c" providerId="AD" clId="Web-{FFF8EF07-2D90-E896-7772-F4F39E9C73C1}" dt="2024-04-27T18:02:31.579" v="27"/>
          <ac:spMkLst>
            <pc:docMk/>
            <pc:sldMk cId="427358058" sldId="257"/>
            <ac:spMk id="4" creationId="{7B23BA47-D6FA-DCD8-99BF-2D085303EE0B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6:01.035" v="91"/>
          <ac:spMkLst>
            <pc:docMk/>
            <pc:sldMk cId="427358058" sldId="257"/>
            <ac:spMk id="8" creationId="{DD4C4B28-6B4B-4445-8535-F516D74E4AA9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6:01.035" v="91"/>
          <ac:spMkLst>
            <pc:docMk/>
            <pc:sldMk cId="427358058" sldId="257"/>
            <ac:spMk id="12" creationId="{55B419A7-F817-4767-8CCB-FB0E189C4ACD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7T18:06:01.035" v="91"/>
          <ac:spMkLst>
            <pc:docMk/>
            <pc:sldMk cId="427358058" sldId="257"/>
            <ac:spMk id="16" creationId="{B3BE00DD-5F52-49B1-A83B-F2E555AC5D05}"/>
          </ac:spMkLst>
        </pc:spChg>
        <pc:spChg chg="add">
          <ac:chgData name="Kian Khalili Harbi" userId="S::kian.khaliliharbi@uzh.ch::1c42eab5-3065-4619-bf73-53fc906bec1c" providerId="AD" clId="Web-{FFF8EF07-2D90-E896-7772-F4F39E9C73C1}" dt="2024-04-27T18:06:01.035" v="91"/>
          <ac:spMkLst>
            <pc:docMk/>
            <pc:sldMk cId="427358058" sldId="257"/>
            <ac:spMk id="21" creationId="{DD4C4B28-6B4B-4445-8535-F516D74E4AA9}"/>
          </ac:spMkLst>
        </pc:spChg>
        <pc:spChg chg="add">
          <ac:chgData name="Kian Khalili Harbi" userId="S::kian.khaliliharbi@uzh.ch::1c42eab5-3065-4619-bf73-53fc906bec1c" providerId="AD" clId="Web-{FFF8EF07-2D90-E896-7772-F4F39E9C73C1}" dt="2024-04-27T18:06:01.035" v="91"/>
          <ac:spMkLst>
            <pc:docMk/>
            <pc:sldMk cId="427358058" sldId="257"/>
            <ac:spMk id="25" creationId="{55B419A7-F817-4767-8CCB-FB0E189C4ACD}"/>
          </ac:spMkLst>
        </pc:spChg>
        <pc:spChg chg="add">
          <ac:chgData name="Kian Khalili Harbi" userId="S::kian.khaliliharbi@uzh.ch::1c42eab5-3065-4619-bf73-53fc906bec1c" providerId="AD" clId="Web-{FFF8EF07-2D90-E896-7772-F4F39E9C73C1}" dt="2024-04-27T18:06:01.035" v="91"/>
          <ac:spMkLst>
            <pc:docMk/>
            <pc:sldMk cId="427358058" sldId="257"/>
            <ac:spMk id="29" creationId="{B3BE00DD-5F52-49B1-A83B-F2E555AC5D05}"/>
          </ac:spMkLst>
        </pc:spChg>
        <pc:cxnChg chg="add del">
          <ac:chgData name="Kian Khalili Harbi" userId="S::kian.khaliliharbi@uzh.ch::1c42eab5-3065-4619-bf73-53fc906bec1c" providerId="AD" clId="Web-{FFF8EF07-2D90-E896-7772-F4F39E9C73C1}" dt="2024-04-27T18:06:01.035" v="91"/>
          <ac:cxnSpMkLst>
            <pc:docMk/>
            <pc:sldMk cId="427358058" sldId="257"/>
            <ac:cxnSpMk id="10" creationId="{0CB1C732-7193-4253-8746-850D090A6B4E}"/>
          </ac:cxnSpMkLst>
        </pc:cxnChg>
        <pc:cxnChg chg="add del">
          <ac:chgData name="Kian Khalili Harbi" userId="S::kian.khaliliharbi@uzh.ch::1c42eab5-3065-4619-bf73-53fc906bec1c" providerId="AD" clId="Web-{FFF8EF07-2D90-E896-7772-F4F39E9C73C1}" dt="2024-04-27T18:06:01.035" v="91"/>
          <ac:cxnSpMkLst>
            <pc:docMk/>
            <pc:sldMk cId="427358058" sldId="257"/>
            <ac:cxnSpMk id="14" creationId="{63B10E47-AF6B-4C8A-B458-3C6CAF2EBABF}"/>
          </ac:cxnSpMkLst>
        </pc:cxnChg>
        <pc:cxnChg chg="add">
          <ac:chgData name="Kian Khalili Harbi" userId="S::kian.khaliliharbi@uzh.ch::1c42eab5-3065-4619-bf73-53fc906bec1c" providerId="AD" clId="Web-{FFF8EF07-2D90-E896-7772-F4F39E9C73C1}" dt="2024-04-27T18:06:01.035" v="91"/>
          <ac:cxnSpMkLst>
            <pc:docMk/>
            <pc:sldMk cId="427358058" sldId="257"/>
            <ac:cxnSpMk id="23" creationId="{0CB1C732-7193-4253-8746-850D090A6B4E}"/>
          </ac:cxnSpMkLst>
        </pc:cxnChg>
        <pc:cxnChg chg="add">
          <ac:chgData name="Kian Khalili Harbi" userId="S::kian.khaliliharbi@uzh.ch::1c42eab5-3065-4619-bf73-53fc906bec1c" providerId="AD" clId="Web-{FFF8EF07-2D90-E896-7772-F4F39E9C73C1}" dt="2024-04-27T18:06:01.035" v="91"/>
          <ac:cxnSpMkLst>
            <pc:docMk/>
            <pc:sldMk cId="427358058" sldId="257"/>
            <ac:cxnSpMk id="27" creationId="{63B10E47-AF6B-4C8A-B458-3C6CAF2EBABF}"/>
          </ac:cxnSpMkLst>
        </pc:cxnChg>
      </pc:sldChg>
      <pc:sldChg chg="addSp delSp modSp new mod setBg">
        <pc:chgData name="Kian Khalili Harbi" userId="S::kian.khaliliharbi@uzh.ch::1c42eab5-3065-4619-bf73-53fc906bec1c" providerId="AD" clId="Web-{FFF8EF07-2D90-E896-7772-F4F39E9C73C1}" dt="2024-04-28T07:13:44.151" v="334" actId="1076"/>
        <pc:sldMkLst>
          <pc:docMk/>
          <pc:sldMk cId="3827009583" sldId="257"/>
        </pc:sldMkLst>
        <pc:spChg chg="mod">
          <ac:chgData name="Kian Khalili Harbi" userId="S::kian.khaliliharbi@uzh.ch::1c42eab5-3065-4619-bf73-53fc906bec1c" providerId="AD" clId="Web-{FFF8EF07-2D90-E896-7772-F4F39E9C73C1}" dt="2024-04-28T07:13:44.151" v="334" actId="1076"/>
          <ac:spMkLst>
            <pc:docMk/>
            <pc:sldMk cId="3827009583" sldId="257"/>
            <ac:spMk id="2" creationId="{FA34357C-7DCE-485A-16A7-DCF97D1CCFA0}"/>
          </ac:spMkLst>
        </pc:spChg>
        <pc:spChg chg="del mod">
          <ac:chgData name="Kian Khalili Harbi" userId="S::kian.khaliliharbi@uzh.ch::1c42eab5-3065-4619-bf73-53fc906bec1c" providerId="AD" clId="Web-{FFF8EF07-2D90-E896-7772-F4F39E9C73C1}" dt="2024-04-28T06:54:22.055" v="158"/>
          <ac:spMkLst>
            <pc:docMk/>
            <pc:sldMk cId="3827009583" sldId="257"/>
            <ac:spMk id="3" creationId="{95F06DCE-D218-7214-D120-A7B1A6F32D1E}"/>
          </ac:spMkLst>
        </pc:spChg>
        <pc:spChg chg="add mod">
          <ac:chgData name="Kian Khalili Harbi" userId="S::kian.khaliliharbi@uzh.ch::1c42eab5-3065-4619-bf73-53fc906bec1c" providerId="AD" clId="Web-{FFF8EF07-2D90-E896-7772-F4F39E9C73C1}" dt="2024-04-28T07:08:06.787" v="269" actId="1076"/>
          <ac:spMkLst>
            <pc:docMk/>
            <pc:sldMk cId="3827009583" sldId="257"/>
            <ac:spMk id="8" creationId="{902B95A0-7A9A-8CF5-DD61-239991860104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8T06:59:44.499" v="168"/>
          <ac:spMkLst>
            <pc:docMk/>
            <pc:sldMk cId="3827009583" sldId="257"/>
            <ac:spMk id="10" creationId="{B82FAF08-4539-7412-E715-BD3A6F9850ED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8T06:59:44.499" v="168"/>
          <ac:spMkLst>
            <pc:docMk/>
            <pc:sldMk cId="3827009583" sldId="257"/>
            <ac:spMk id="13" creationId="{75DC8A51-8D2F-4E91-93BF-1F6034CDF95D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8T06:59:44.499" v="168"/>
          <ac:spMkLst>
            <pc:docMk/>
            <pc:sldMk cId="3827009583" sldId="257"/>
            <ac:spMk id="15" creationId="{F73E8968-6159-4E94-A13D-2248011641FC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8T06:59:44.499" v="168"/>
          <ac:spMkLst>
            <pc:docMk/>
            <pc:sldMk cId="3827009583" sldId="257"/>
            <ac:spMk id="17" creationId="{C88BD5C6-0044-48BA-9B98-DCFED9A56134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8T06:59:44.499" v="168"/>
          <ac:spMkLst>
            <pc:docMk/>
            <pc:sldMk cId="3827009583" sldId="257"/>
            <ac:spMk id="19" creationId="{2335EE8A-A6AE-4EB3-A818-D6FBBEC2D374}"/>
          </ac:spMkLst>
        </pc:spChg>
        <pc:spChg chg="add del">
          <ac:chgData name="Kian Khalili Harbi" userId="S::kian.khaliliharbi@uzh.ch::1c42eab5-3065-4619-bf73-53fc906bec1c" providerId="AD" clId="Web-{FFF8EF07-2D90-E896-7772-F4F39E9C73C1}" dt="2024-04-28T06:59:44.499" v="168"/>
          <ac:spMkLst>
            <pc:docMk/>
            <pc:sldMk cId="3827009583" sldId="257"/>
            <ac:spMk id="21" creationId="{3FC60D83-3888-4AFC-B552-0AA260B2A011}"/>
          </ac:spMkLst>
        </pc:spChg>
        <pc:spChg chg="add">
          <ac:chgData name="Kian Khalili Harbi" userId="S::kian.khaliliharbi@uzh.ch::1c42eab5-3065-4619-bf73-53fc906bec1c" providerId="AD" clId="Web-{FFF8EF07-2D90-E896-7772-F4F39E9C73C1}" dt="2024-04-28T06:59:44.499" v="169"/>
          <ac:spMkLst>
            <pc:docMk/>
            <pc:sldMk cId="3827009583" sldId="257"/>
            <ac:spMk id="23" creationId="{DA1766D0-745A-4921-A68E-56642A6508CF}"/>
          </ac:spMkLst>
        </pc:spChg>
        <pc:spChg chg="add del mod">
          <ac:chgData name="Kian Khalili Harbi" userId="S::kian.khaliliharbi@uzh.ch::1c42eab5-3065-4619-bf73-53fc906bec1c" providerId="AD" clId="Web-{FFF8EF07-2D90-E896-7772-F4F39E9C73C1}" dt="2024-04-28T07:00:29.937" v="171"/>
          <ac:spMkLst>
            <pc:docMk/>
            <pc:sldMk cId="3827009583" sldId="257"/>
            <ac:spMk id="24" creationId="{C90004F1-A7E0-0A07-42CB-C166A9E5232B}"/>
          </ac:spMkLst>
        </pc:spChg>
        <pc:spChg chg="add">
          <ac:chgData name="Kian Khalili Harbi" userId="S::kian.khaliliharbi@uzh.ch::1c42eab5-3065-4619-bf73-53fc906bec1c" providerId="AD" clId="Web-{FFF8EF07-2D90-E896-7772-F4F39E9C73C1}" dt="2024-04-28T06:59:44.499" v="169"/>
          <ac:spMkLst>
            <pc:docMk/>
            <pc:sldMk cId="3827009583" sldId="257"/>
            <ac:spMk id="25" creationId="{583F1E3F-D7BF-4DB5-8016-70B9E385E338}"/>
          </ac:spMkLst>
        </pc:spChg>
        <pc:spChg chg="add">
          <ac:chgData name="Kian Khalili Harbi" userId="S::kian.khaliliharbi@uzh.ch::1c42eab5-3065-4619-bf73-53fc906bec1c" providerId="AD" clId="Web-{FFF8EF07-2D90-E896-7772-F4F39E9C73C1}" dt="2024-04-28T06:59:44.499" v="169"/>
          <ac:spMkLst>
            <pc:docMk/>
            <pc:sldMk cId="3827009583" sldId="257"/>
            <ac:spMk id="26" creationId="{DD0D3E7A-8DF6-4A78-A03C-86AD697468BE}"/>
          </ac:spMkLst>
        </pc:spChg>
        <pc:picChg chg="add mod ord">
          <ac:chgData name="Kian Khalili Harbi" userId="S::kian.khaliliharbi@uzh.ch::1c42eab5-3065-4619-bf73-53fc906bec1c" providerId="AD" clId="Web-{FFF8EF07-2D90-E896-7772-F4F39E9C73C1}" dt="2024-04-28T07:00:54.890" v="179" actId="1076"/>
          <ac:picMkLst>
            <pc:docMk/>
            <pc:sldMk cId="3827009583" sldId="257"/>
            <ac:picMk id="4" creationId="{F5003F54-77BA-1C69-67D7-2E32224F07A2}"/>
          </ac:picMkLst>
        </pc:picChg>
        <pc:picChg chg="add del mod">
          <ac:chgData name="Kian Khalili Harbi" userId="S::kian.khaliliharbi@uzh.ch::1c42eab5-3065-4619-bf73-53fc906bec1c" providerId="AD" clId="Web-{FFF8EF07-2D90-E896-7772-F4F39E9C73C1}" dt="2024-04-28T06:55:54.072" v="161"/>
          <ac:picMkLst>
            <pc:docMk/>
            <pc:sldMk cId="3827009583" sldId="257"/>
            <ac:picMk id="5" creationId="{C3CAA861-2901-8962-1852-7A5698352AD8}"/>
          </ac:picMkLst>
        </pc:picChg>
        <pc:picChg chg="add del mod">
          <ac:chgData name="Kian Khalili Harbi" userId="S::kian.khaliliharbi@uzh.ch::1c42eab5-3065-4619-bf73-53fc906bec1c" providerId="AD" clId="Web-{FFF8EF07-2D90-E896-7772-F4F39E9C73C1}" dt="2024-04-28T07:00:34.140" v="172"/>
          <ac:picMkLst>
            <pc:docMk/>
            <pc:sldMk cId="3827009583" sldId="257"/>
            <ac:picMk id="6" creationId="{D5C4CD62-238F-178D-04D5-056AF0D94250}"/>
          </ac:picMkLst>
        </pc:picChg>
        <pc:picChg chg="add mod ord">
          <ac:chgData name="Kian Khalili Harbi" userId="S::kian.khaliliharbi@uzh.ch::1c42eab5-3065-4619-bf73-53fc906bec1c" providerId="AD" clId="Web-{FFF8EF07-2D90-E896-7772-F4F39E9C73C1}" dt="2024-04-28T07:00:56.203" v="180" actId="1076"/>
          <ac:picMkLst>
            <pc:docMk/>
            <pc:sldMk cId="3827009583" sldId="257"/>
            <ac:picMk id="7" creationId="{73D7135B-AB92-40F3-DD64-916CEF948C03}"/>
          </ac:picMkLst>
        </pc:picChg>
      </pc:sldChg>
      <pc:sldChg chg="modSp add ord replId">
        <pc:chgData name="Kian Khalili Harbi" userId="S::kian.khaliliharbi@uzh.ch::1c42eab5-3065-4619-bf73-53fc906bec1c" providerId="AD" clId="Web-{FFF8EF07-2D90-E896-7772-F4F39E9C73C1}" dt="2024-04-28T07:46:44.798" v="402" actId="20577"/>
        <pc:sldMkLst>
          <pc:docMk/>
          <pc:sldMk cId="3805695271" sldId="258"/>
        </pc:sldMkLst>
        <pc:spChg chg="mod">
          <ac:chgData name="Kian Khalili Harbi" userId="S::kian.khaliliharbi@uzh.ch::1c42eab5-3065-4619-bf73-53fc906bec1c" providerId="AD" clId="Web-{FFF8EF07-2D90-E896-7772-F4F39E9C73C1}" dt="2024-04-28T06:50:01.099" v="154" actId="20577"/>
          <ac:spMkLst>
            <pc:docMk/>
            <pc:sldMk cId="3805695271" sldId="258"/>
            <ac:spMk id="2" creationId="{FA34357C-7DCE-485A-16A7-DCF97D1CCFA0}"/>
          </ac:spMkLst>
        </pc:spChg>
        <pc:spChg chg="mod">
          <ac:chgData name="Kian Khalili Harbi" userId="S::kian.khaliliharbi@uzh.ch::1c42eab5-3065-4619-bf73-53fc906bec1c" providerId="AD" clId="Web-{FFF8EF07-2D90-E896-7772-F4F39E9C73C1}" dt="2024-04-28T07:46:44.798" v="402" actId="20577"/>
          <ac:spMkLst>
            <pc:docMk/>
            <pc:sldMk cId="3805695271" sldId="258"/>
            <ac:spMk id="3" creationId="{95F06DCE-D218-7214-D120-A7B1A6F32D1E}"/>
          </ac:spMkLst>
        </pc:spChg>
      </pc:sldChg>
      <pc:sldChg chg="modSp add replId">
        <pc:chgData name="Kian Khalili Harbi" userId="S::kian.khaliliharbi@uzh.ch::1c42eab5-3065-4619-bf73-53fc906bec1c" providerId="AD" clId="Web-{FFF8EF07-2D90-E896-7772-F4F39E9C73C1}" dt="2024-04-28T08:53:03.734" v="600" actId="20577"/>
        <pc:sldMkLst>
          <pc:docMk/>
          <pc:sldMk cId="2978496061" sldId="259"/>
        </pc:sldMkLst>
        <pc:spChg chg="mod">
          <ac:chgData name="Kian Khalili Harbi" userId="S::kian.khaliliharbi@uzh.ch::1c42eab5-3065-4619-bf73-53fc906bec1c" providerId="AD" clId="Web-{FFF8EF07-2D90-E896-7772-F4F39E9C73C1}" dt="2024-04-27T18:13:24.979" v="139" actId="20577"/>
          <ac:spMkLst>
            <pc:docMk/>
            <pc:sldMk cId="2978496061" sldId="259"/>
            <ac:spMk id="2" creationId="{FA34357C-7DCE-485A-16A7-DCF97D1CCFA0}"/>
          </ac:spMkLst>
        </pc:spChg>
        <pc:spChg chg="mod">
          <ac:chgData name="Kian Khalili Harbi" userId="S::kian.khaliliharbi@uzh.ch::1c42eab5-3065-4619-bf73-53fc906bec1c" providerId="AD" clId="Web-{FFF8EF07-2D90-E896-7772-F4F39E9C73C1}" dt="2024-04-28T08:53:03.734" v="600" actId="20577"/>
          <ac:spMkLst>
            <pc:docMk/>
            <pc:sldMk cId="2978496061" sldId="259"/>
            <ac:spMk id="3" creationId="{95F06DCE-D218-7214-D120-A7B1A6F32D1E}"/>
          </ac:spMkLst>
        </pc:spChg>
      </pc:sldChg>
      <pc:sldChg chg="addSp delSp modSp new del mod setBg">
        <pc:chgData name="Kian Khalili Harbi" userId="S::kian.khaliliharbi@uzh.ch::1c42eab5-3065-4619-bf73-53fc906bec1c" providerId="AD" clId="Web-{FFF8EF07-2D90-E896-7772-F4F39E9C73C1}" dt="2024-04-28T08:34:23.573" v="535"/>
        <pc:sldMkLst>
          <pc:docMk/>
          <pc:sldMk cId="3483265100" sldId="260"/>
        </pc:sldMkLst>
        <pc:spChg chg="add del">
          <ac:chgData name="Kian Khalili Harbi" userId="S::kian.khaliliharbi@uzh.ch::1c42eab5-3065-4619-bf73-53fc906bec1c" providerId="AD" clId="Web-{FFF8EF07-2D90-E896-7772-F4F39E9C73C1}" dt="2024-04-28T08:24:02.781" v="447"/>
          <ac:spMkLst>
            <pc:docMk/>
            <pc:sldMk cId="3483265100" sldId="260"/>
            <ac:spMk id="7" creationId="{6362EDFF-7BE1-4149-A745-FFD7211E6CE1}"/>
          </ac:spMkLst>
        </pc:spChg>
        <pc:picChg chg="add mod">
          <ac:chgData name="Kian Khalili Harbi" userId="S::kian.khaliliharbi@uzh.ch::1c42eab5-3065-4619-bf73-53fc906bec1c" providerId="AD" clId="Web-{FFF8EF07-2D90-E896-7772-F4F39E9C73C1}" dt="2024-04-28T08:33:31.150" v="534" actId="14100"/>
          <ac:picMkLst>
            <pc:docMk/>
            <pc:sldMk cId="3483265100" sldId="260"/>
            <ac:picMk id="2" creationId="{45A44898-9409-B787-7084-3F4297F47423}"/>
          </ac:picMkLst>
        </pc:picChg>
        <pc:picChg chg="add mod">
          <ac:chgData name="Kian Khalili Harbi" userId="S::kian.khaliliharbi@uzh.ch::1c42eab5-3065-4619-bf73-53fc906bec1c" providerId="AD" clId="Web-{FFF8EF07-2D90-E896-7772-F4F39E9C73C1}" dt="2024-04-28T08:33:26.806" v="533" actId="14100"/>
          <ac:picMkLst>
            <pc:docMk/>
            <pc:sldMk cId="3483265100" sldId="260"/>
            <ac:picMk id="3" creationId="{959BB906-ACA7-B613-9A04-A4C311ADBD4F}"/>
          </ac:picMkLst>
        </pc:picChg>
      </pc:sldChg>
      <pc:sldChg chg="addSp delSp modSp new">
        <pc:chgData name="Kian Khalili Harbi" userId="S::kian.khaliliharbi@uzh.ch::1c42eab5-3065-4619-bf73-53fc906bec1c" providerId="AD" clId="Web-{FFF8EF07-2D90-E896-7772-F4F39E9C73C1}" dt="2024-04-28T08:35:20.215" v="551" actId="14100"/>
        <pc:sldMkLst>
          <pc:docMk/>
          <pc:sldMk cId="2015257553" sldId="261"/>
        </pc:sldMkLst>
        <pc:picChg chg="add del mod">
          <ac:chgData name="Kian Khalili Harbi" userId="S::kian.khaliliharbi@uzh.ch::1c42eab5-3065-4619-bf73-53fc906bec1c" providerId="AD" clId="Web-{FFF8EF07-2D90-E896-7772-F4F39E9C73C1}" dt="2024-04-28T08:34:26.808" v="536"/>
          <ac:picMkLst>
            <pc:docMk/>
            <pc:sldMk cId="2015257553" sldId="261"/>
            <ac:picMk id="2" creationId="{874A73F1-8E41-929B-9362-7082C6C1B9F9}"/>
          </ac:picMkLst>
        </pc:picChg>
        <pc:picChg chg="add mod">
          <ac:chgData name="Kian Khalili Harbi" userId="S::kian.khaliliharbi@uzh.ch::1c42eab5-3065-4619-bf73-53fc906bec1c" providerId="AD" clId="Web-{FFF8EF07-2D90-E896-7772-F4F39E9C73C1}" dt="2024-04-28T08:35:15.527" v="550" actId="14100"/>
          <ac:picMkLst>
            <pc:docMk/>
            <pc:sldMk cId="2015257553" sldId="261"/>
            <ac:picMk id="3" creationId="{AAC0A584-4E6D-8CEF-E704-A35FBE638D0F}"/>
          </ac:picMkLst>
        </pc:picChg>
        <pc:picChg chg="add mod">
          <ac:chgData name="Kian Khalili Harbi" userId="S::kian.khaliliharbi@uzh.ch::1c42eab5-3065-4619-bf73-53fc906bec1c" providerId="AD" clId="Web-{FFF8EF07-2D90-E896-7772-F4F39E9C73C1}" dt="2024-04-28T08:35:20.215" v="551" actId="14100"/>
          <ac:picMkLst>
            <pc:docMk/>
            <pc:sldMk cId="2015257553" sldId="261"/>
            <ac:picMk id="4" creationId="{63802F4D-ABF4-2895-D494-47397F3CC70E}"/>
          </ac:picMkLst>
        </pc:picChg>
      </pc:sldChg>
      <pc:sldChg chg="addSp modSp new">
        <pc:chgData name="Kian Khalili Harbi" userId="S::kian.khaliliharbi@uzh.ch::1c42eab5-3065-4619-bf73-53fc906bec1c" providerId="AD" clId="Web-{FFF8EF07-2D90-E896-7772-F4F39E9C73C1}" dt="2024-04-28T08:54:38.653" v="607" actId="1076"/>
        <pc:sldMkLst>
          <pc:docMk/>
          <pc:sldMk cId="1301010698" sldId="262"/>
        </pc:sldMkLst>
        <pc:picChg chg="add mod">
          <ac:chgData name="Kian Khalili Harbi" userId="S::kian.khaliliharbi@uzh.ch::1c42eab5-3065-4619-bf73-53fc906bec1c" providerId="AD" clId="Web-{FFF8EF07-2D90-E896-7772-F4F39E9C73C1}" dt="2024-04-28T08:54:38.653" v="607" actId="1076"/>
          <ac:picMkLst>
            <pc:docMk/>
            <pc:sldMk cId="1301010698" sldId="262"/>
            <ac:picMk id="2" creationId="{0ACD5664-43CE-E96F-8578-776DE6EF16F4}"/>
          </ac:picMkLst>
        </pc:picChg>
      </pc:sldChg>
      <pc:sldChg chg="modSp new">
        <pc:chgData name="Kian Khalili Harbi" userId="S::kian.khaliliharbi@uzh.ch::1c42eab5-3065-4619-bf73-53fc906bec1c" providerId="AD" clId="Web-{FFF8EF07-2D90-E896-7772-F4F39E9C73C1}" dt="2024-04-28T08:58:25.671" v="612" actId="14100"/>
        <pc:sldMkLst>
          <pc:docMk/>
          <pc:sldMk cId="2124823159" sldId="263"/>
        </pc:sldMkLst>
        <pc:spChg chg="mod">
          <ac:chgData name="Kian Khalili Harbi" userId="S::kian.khaliliharbi@uzh.ch::1c42eab5-3065-4619-bf73-53fc906bec1c" providerId="AD" clId="Web-{FFF8EF07-2D90-E896-7772-F4F39E9C73C1}" dt="2024-04-28T08:58:25.671" v="612" actId="14100"/>
          <ac:spMkLst>
            <pc:docMk/>
            <pc:sldMk cId="2124823159" sldId="263"/>
            <ac:spMk id="2" creationId="{B800E0E6-B00F-0F32-A38A-8204CE9AF62E}"/>
          </ac:spMkLst>
        </pc:spChg>
      </pc:sldChg>
      <pc:sldMasterChg chg="del delSldLayout">
        <pc:chgData name="Kian Khalili Harbi" userId="S::kian.khaliliharbi@uzh.ch::1c42eab5-3065-4619-bf73-53fc906bec1c" providerId="AD" clId="Web-{FFF8EF07-2D90-E896-7772-F4F39E9C73C1}" dt="2024-04-27T18:01:23.500" v="14"/>
        <pc:sldMasterMkLst>
          <pc:docMk/>
          <pc:sldMasterMk cId="594725491" sldId="2147483648"/>
        </pc:sldMasterMkLst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Kian Khalili Harbi" userId="S::kian.khaliliharbi@uzh.ch::1c42eab5-3065-4619-bf73-53fc906bec1c" providerId="AD" clId="Web-{FFF8EF07-2D90-E896-7772-F4F39E9C73C1}" dt="2024-04-27T18:01:23.500" v="14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">
        <pc:chgData name="Kian Khalili Harbi" userId="S::kian.khaliliharbi@uzh.ch::1c42eab5-3065-4619-bf73-53fc906bec1c" providerId="AD" clId="Web-{FFF8EF07-2D90-E896-7772-F4F39E9C73C1}" dt="2024-04-27T18:07:20.255" v="111"/>
        <pc:sldMasterMkLst>
          <pc:docMk/>
          <pc:sldMasterMk cId="3731237684" sldId="2147483712"/>
        </pc:sldMasterMkLst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2746019347" sldId="2147483701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252694401" sldId="2147483702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2197208521" sldId="2147483703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1455831074" sldId="2147483704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3450731758" sldId="2147483705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2670172480" sldId="2147483706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504287463" sldId="2147483707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1996452752" sldId="2147483708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1943007547" sldId="2147483709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349908192" sldId="2147483710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3731237684" sldId="2147483712"/>
            <pc:sldLayoutMk cId="2834826344" sldId="2147483711"/>
          </pc:sldLayoutMkLst>
        </pc:sldLayoutChg>
      </pc:sldMasterChg>
      <pc:sldMasterChg chg="add del addSldLayout delSldLayout">
        <pc:chgData name="Kian Khalili Harbi" userId="S::kian.khaliliharbi@uzh.ch::1c42eab5-3065-4619-bf73-53fc906bec1c" providerId="AD" clId="Web-{FFF8EF07-2D90-E896-7772-F4F39E9C73C1}" dt="2024-04-27T18:07:09.458" v="108"/>
        <pc:sldMasterMkLst>
          <pc:docMk/>
          <pc:sldMasterMk cId="2665462250" sldId="2147483762"/>
        </pc:sldMasterMkLst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3970520593" sldId="2147483751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3178454320" sldId="2147483752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399315734" sldId="2147483753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1452022709" sldId="2147483754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409632417" sldId="2147483755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1448749952" sldId="2147483756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2239275718" sldId="2147483757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2959312361" sldId="2147483758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203290095" sldId="2147483759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2629374244" sldId="2147483760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09.458" v="108"/>
          <pc:sldLayoutMkLst>
            <pc:docMk/>
            <pc:sldMasterMk cId="2665462250" sldId="2147483762"/>
            <pc:sldLayoutMk cId="1011275643" sldId="2147483761"/>
          </pc:sldLayoutMkLst>
        </pc:sldLayoutChg>
      </pc:sldMasterChg>
      <pc:sldMasterChg chg="add addSldLayout">
        <pc:chgData name="Kian Khalili Harbi" userId="S::kian.khaliliharbi@uzh.ch::1c42eab5-3065-4619-bf73-53fc906bec1c" providerId="AD" clId="Web-{FFF8EF07-2D90-E896-7772-F4F39E9C73C1}" dt="2024-04-27T18:07:20.255" v="111"/>
        <pc:sldMasterMkLst>
          <pc:docMk/>
          <pc:sldMasterMk cId="2105068644" sldId="2147483775"/>
        </pc:sldMasterMkLst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1399589012" sldId="2147483764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3552228006" sldId="2147483765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4014238737" sldId="2147483766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2722950805" sldId="2147483767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1514895106" sldId="2147483768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1162019479" sldId="2147483769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2952127502" sldId="2147483770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263766254" sldId="2147483771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2213533938" sldId="2147483772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497095374" sldId="2147483773"/>
          </pc:sldLayoutMkLst>
        </pc:sldLayoutChg>
        <pc:sldLayoutChg chg="add">
          <pc:chgData name="Kian Khalili Harbi" userId="S::kian.khaliliharbi@uzh.ch::1c42eab5-3065-4619-bf73-53fc906bec1c" providerId="AD" clId="Web-{FFF8EF07-2D90-E896-7772-F4F39E9C73C1}" dt="2024-04-27T18:07:20.255" v="111"/>
          <pc:sldLayoutMkLst>
            <pc:docMk/>
            <pc:sldMasterMk cId="2105068644" sldId="2147483775"/>
            <pc:sldLayoutMk cId="4207872391" sldId="2147483774"/>
          </pc:sldLayoutMkLst>
        </pc:sldLayoutChg>
      </pc:sldMasterChg>
      <pc:sldMasterChg chg="add del addSldLayout delSldLayout">
        <pc:chgData name="Kian Khalili Harbi" userId="S::kian.khaliliharbi@uzh.ch::1c42eab5-3065-4619-bf73-53fc906bec1c" providerId="AD" clId="Web-{FFF8EF07-2D90-E896-7772-F4F39E9C73C1}" dt="2024-04-27T18:07:20.193" v="110"/>
        <pc:sldMasterMkLst>
          <pc:docMk/>
          <pc:sldMasterMk cId="2703614002" sldId="2147483775"/>
        </pc:sldMasterMkLst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4120915862" sldId="2147483764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4082680310" sldId="2147483765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363189937" sldId="2147483766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2971197501" sldId="2147483767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664632821" sldId="2147483768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3621100830" sldId="2147483769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1852502924" sldId="2147483770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2763091188" sldId="2147483771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2789377474" sldId="2147483772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3205675488" sldId="2147483773"/>
          </pc:sldLayoutMkLst>
        </pc:sldLayoutChg>
        <pc:sldLayoutChg chg="add del">
          <pc:chgData name="Kian Khalili Harbi" userId="S::kian.khaliliharbi@uzh.ch::1c42eab5-3065-4619-bf73-53fc906bec1c" providerId="AD" clId="Web-{FFF8EF07-2D90-E896-7772-F4F39E9C73C1}" dt="2024-04-27T18:07:20.193" v="110"/>
          <pc:sldLayoutMkLst>
            <pc:docMk/>
            <pc:sldMasterMk cId="2703614002" sldId="2147483775"/>
            <pc:sldLayoutMk cId="89653289" sldId="2147483774"/>
          </pc:sldLayoutMkLst>
        </pc:sldLayoutChg>
      </pc:sldMasterChg>
    </pc:docChg>
  </pc:docChgLst>
  <pc:docChgLst>
    <pc:chgData name="Kian Khalili Harbi" userId="S::kian.khaliliharbi@uzh.ch::1c42eab5-3065-4619-bf73-53fc906bec1c" providerId="AD" clId="Web-{91EF74A8-993C-EE71-8669-BDE7426CD5DE}"/>
    <pc:docChg chg="addSld delSld modSld">
      <pc:chgData name="Kian Khalili Harbi" userId="S::kian.khaliliharbi@uzh.ch::1c42eab5-3065-4619-bf73-53fc906bec1c" providerId="AD" clId="Web-{91EF74A8-993C-EE71-8669-BDE7426CD5DE}" dt="2024-04-28T09:23:21.286" v="186" actId="1076"/>
      <pc:docMkLst>
        <pc:docMk/>
      </pc:docMkLst>
      <pc:sldChg chg="modSp">
        <pc:chgData name="Kian Khalili Harbi" userId="S::kian.khaliliharbi@uzh.ch::1c42eab5-3065-4619-bf73-53fc906bec1c" providerId="AD" clId="Web-{91EF74A8-993C-EE71-8669-BDE7426CD5DE}" dt="2024-04-28T08:59:46.471" v="3" actId="20577"/>
        <pc:sldMkLst>
          <pc:docMk/>
          <pc:sldMk cId="1577499883" sldId="256"/>
        </pc:sldMkLst>
        <pc:spChg chg="mod">
          <ac:chgData name="Kian Khalili Harbi" userId="S::kian.khaliliharbi@uzh.ch::1c42eab5-3065-4619-bf73-53fc906bec1c" providerId="AD" clId="Web-{91EF74A8-993C-EE71-8669-BDE7426CD5DE}" dt="2024-04-28T08:59:46.471" v="3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del">
        <pc:chgData name="Kian Khalili Harbi" userId="S::kian.khaliliharbi@uzh.ch::1c42eab5-3065-4619-bf73-53fc906bec1c" providerId="AD" clId="Web-{91EF74A8-993C-EE71-8669-BDE7426CD5DE}" dt="2024-04-28T09:22:53.707" v="181"/>
        <pc:sldMkLst>
          <pc:docMk/>
          <pc:sldMk cId="3827009583" sldId="257"/>
        </pc:sldMkLst>
        <pc:spChg chg="add del mod">
          <ac:chgData name="Kian Khalili Harbi" userId="S::kian.khaliliharbi@uzh.ch::1c42eab5-3065-4619-bf73-53fc906bec1c" providerId="AD" clId="Web-{91EF74A8-993C-EE71-8669-BDE7426CD5DE}" dt="2024-04-28T09:07:43.717" v="138"/>
          <ac:spMkLst>
            <pc:docMk/>
            <pc:sldMk cId="3827009583" sldId="257"/>
            <ac:spMk id="5" creationId="{C1607A9B-DC64-B2ED-913C-F1E40AE2A569}"/>
          </ac:spMkLst>
        </pc:spChg>
        <pc:spChg chg="mod">
          <ac:chgData name="Kian Khalili Harbi" userId="S::kian.khaliliharbi@uzh.ch::1c42eab5-3065-4619-bf73-53fc906bec1c" providerId="AD" clId="Web-{91EF74A8-993C-EE71-8669-BDE7426CD5DE}" dt="2024-04-28T09:00:06.190" v="7" actId="20577"/>
          <ac:spMkLst>
            <pc:docMk/>
            <pc:sldMk cId="3827009583" sldId="257"/>
            <ac:spMk id="8" creationId="{902B95A0-7A9A-8CF5-DD61-239991860104}"/>
          </ac:spMkLst>
        </pc:spChg>
        <pc:picChg chg="del">
          <ac:chgData name="Kian Khalili Harbi" userId="S::kian.khaliliharbi@uzh.ch::1c42eab5-3065-4619-bf73-53fc906bec1c" providerId="AD" clId="Web-{91EF74A8-993C-EE71-8669-BDE7426CD5DE}" dt="2024-04-28T09:07:18.357" v="134"/>
          <ac:picMkLst>
            <pc:docMk/>
            <pc:sldMk cId="3827009583" sldId="257"/>
            <ac:picMk id="4" creationId="{F5003F54-77BA-1C69-67D7-2E32224F07A2}"/>
          </ac:picMkLst>
        </pc:picChg>
        <pc:picChg chg="add del mod">
          <ac:chgData name="Kian Khalili Harbi" userId="S::kian.khaliliharbi@uzh.ch::1c42eab5-3065-4619-bf73-53fc906bec1c" providerId="AD" clId="Web-{91EF74A8-993C-EE71-8669-BDE7426CD5DE}" dt="2024-04-28T09:19:20.702" v="146"/>
          <ac:picMkLst>
            <pc:docMk/>
            <pc:sldMk cId="3827009583" sldId="257"/>
            <ac:picMk id="6" creationId="{59C0459F-B38E-517B-19CC-A58C8C078FA3}"/>
          </ac:picMkLst>
        </pc:picChg>
        <pc:picChg chg="del">
          <ac:chgData name="Kian Khalili Harbi" userId="S::kian.khaliliharbi@uzh.ch::1c42eab5-3065-4619-bf73-53fc906bec1c" providerId="AD" clId="Web-{91EF74A8-993C-EE71-8669-BDE7426CD5DE}" dt="2024-04-28T09:07:20.404" v="135"/>
          <ac:picMkLst>
            <pc:docMk/>
            <pc:sldMk cId="3827009583" sldId="257"/>
            <ac:picMk id="7" creationId="{73D7135B-AB92-40F3-DD64-916CEF948C03}"/>
          </ac:picMkLst>
        </pc:picChg>
        <pc:picChg chg="add mod">
          <ac:chgData name="Kian Khalili Harbi" userId="S::kian.khaliliharbi@uzh.ch::1c42eab5-3065-4619-bf73-53fc906bec1c" providerId="AD" clId="Web-{91EF74A8-993C-EE71-8669-BDE7426CD5DE}" dt="2024-04-28T09:20:34.219" v="152" actId="14100"/>
          <ac:picMkLst>
            <pc:docMk/>
            <pc:sldMk cId="3827009583" sldId="257"/>
            <ac:picMk id="9" creationId="{6A72DD54-C9CA-5098-5609-90A743CCB736}"/>
          </ac:picMkLst>
        </pc:picChg>
      </pc:sldChg>
      <pc:sldChg chg="addSp delSp modSp">
        <pc:chgData name="Kian Khalili Harbi" userId="S::kian.khaliliharbi@uzh.ch::1c42eab5-3065-4619-bf73-53fc906bec1c" providerId="AD" clId="Web-{91EF74A8-993C-EE71-8669-BDE7426CD5DE}" dt="2024-04-28T09:22:50.238" v="180" actId="20577"/>
        <pc:sldMkLst>
          <pc:docMk/>
          <pc:sldMk cId="3805695271" sldId="258"/>
        </pc:sldMkLst>
        <pc:spChg chg="mod">
          <ac:chgData name="Kian Khalili Harbi" userId="S::kian.khaliliharbi@uzh.ch::1c42eab5-3065-4619-bf73-53fc906bec1c" providerId="AD" clId="Web-{91EF74A8-993C-EE71-8669-BDE7426CD5DE}" dt="2024-04-28T09:22:50.238" v="180" actId="20577"/>
          <ac:spMkLst>
            <pc:docMk/>
            <pc:sldMk cId="3805695271" sldId="258"/>
            <ac:spMk id="2" creationId="{FA34357C-7DCE-485A-16A7-DCF97D1CCFA0}"/>
          </ac:spMkLst>
        </pc:spChg>
        <pc:spChg chg="mod">
          <ac:chgData name="Kian Khalili Harbi" userId="S::kian.khaliliharbi@uzh.ch::1c42eab5-3065-4619-bf73-53fc906bec1c" providerId="AD" clId="Web-{91EF74A8-993C-EE71-8669-BDE7426CD5DE}" dt="2024-04-28T09:22:18.315" v="169" actId="14100"/>
          <ac:spMkLst>
            <pc:docMk/>
            <pc:sldMk cId="3805695271" sldId="258"/>
            <ac:spMk id="3" creationId="{95F06DCE-D218-7214-D120-A7B1A6F32D1E}"/>
          </ac:spMkLst>
        </pc:spChg>
        <pc:picChg chg="add del mod">
          <ac:chgData name="Kian Khalili Harbi" userId="S::kian.khaliliharbi@uzh.ch::1c42eab5-3065-4619-bf73-53fc906bec1c" providerId="AD" clId="Web-{91EF74A8-993C-EE71-8669-BDE7426CD5DE}" dt="2024-04-28T09:21:43.190" v="162"/>
          <ac:picMkLst>
            <pc:docMk/>
            <pc:sldMk cId="3805695271" sldId="258"/>
            <ac:picMk id="4" creationId="{F6A260F7-12B8-B112-EA7B-799BF0A33E5B}"/>
          </ac:picMkLst>
        </pc:picChg>
        <pc:picChg chg="add mod">
          <ac:chgData name="Kian Khalili Harbi" userId="S::kian.khaliliharbi@uzh.ch::1c42eab5-3065-4619-bf73-53fc906bec1c" providerId="AD" clId="Web-{91EF74A8-993C-EE71-8669-BDE7426CD5DE}" dt="2024-04-28T09:22:36.019" v="173" actId="1076"/>
          <ac:picMkLst>
            <pc:docMk/>
            <pc:sldMk cId="3805695271" sldId="258"/>
            <ac:picMk id="5" creationId="{0DC8BDAF-6CAF-7DC7-EBF3-F1D38005DEC0}"/>
          </ac:picMkLst>
        </pc:picChg>
      </pc:sldChg>
      <pc:sldChg chg="modSp">
        <pc:chgData name="Kian Khalili Harbi" userId="S::kian.khaliliharbi@uzh.ch::1c42eab5-3065-4619-bf73-53fc906bec1c" providerId="AD" clId="Web-{91EF74A8-993C-EE71-8669-BDE7426CD5DE}" dt="2024-04-28T09:00:14.894" v="8" actId="20577"/>
        <pc:sldMkLst>
          <pc:docMk/>
          <pc:sldMk cId="2978496061" sldId="259"/>
        </pc:sldMkLst>
        <pc:spChg chg="mod">
          <ac:chgData name="Kian Khalili Harbi" userId="S::kian.khaliliharbi@uzh.ch::1c42eab5-3065-4619-bf73-53fc906bec1c" providerId="AD" clId="Web-{91EF74A8-993C-EE71-8669-BDE7426CD5DE}" dt="2024-04-28T09:00:14.894" v="8" actId="20577"/>
          <ac:spMkLst>
            <pc:docMk/>
            <pc:sldMk cId="2978496061" sldId="259"/>
            <ac:spMk id="3" creationId="{95F06DCE-D218-7214-D120-A7B1A6F32D1E}"/>
          </ac:spMkLst>
        </pc:spChg>
      </pc:sldChg>
      <pc:sldChg chg="modSp">
        <pc:chgData name="Kian Khalili Harbi" userId="S::kian.khaliliharbi@uzh.ch::1c42eab5-3065-4619-bf73-53fc906bec1c" providerId="AD" clId="Web-{91EF74A8-993C-EE71-8669-BDE7426CD5DE}" dt="2024-04-28T09:05:46.652" v="133" actId="20577"/>
        <pc:sldMkLst>
          <pc:docMk/>
          <pc:sldMk cId="2124823159" sldId="263"/>
        </pc:sldMkLst>
        <pc:spChg chg="mod">
          <ac:chgData name="Kian Khalili Harbi" userId="S::kian.khaliliharbi@uzh.ch::1c42eab5-3065-4619-bf73-53fc906bec1c" providerId="AD" clId="Web-{91EF74A8-993C-EE71-8669-BDE7426CD5DE}" dt="2024-04-28T09:05:46.652" v="133" actId="20577"/>
          <ac:spMkLst>
            <pc:docMk/>
            <pc:sldMk cId="2124823159" sldId="263"/>
            <ac:spMk id="3" creationId="{491AFF78-44E9-2E3A-F2F9-98FF02C769F8}"/>
          </ac:spMkLst>
        </pc:spChg>
      </pc:sldChg>
      <pc:sldChg chg="modSp add replId">
        <pc:chgData name="Kian Khalili Harbi" userId="S::kian.khaliliharbi@uzh.ch::1c42eab5-3065-4619-bf73-53fc906bec1c" providerId="AD" clId="Web-{91EF74A8-993C-EE71-8669-BDE7426CD5DE}" dt="2024-04-28T09:23:21.286" v="186" actId="1076"/>
        <pc:sldMkLst>
          <pc:docMk/>
          <pc:sldMk cId="1459272851" sldId="264"/>
        </pc:sldMkLst>
        <pc:spChg chg="mod">
          <ac:chgData name="Kian Khalili Harbi" userId="S::kian.khaliliharbi@uzh.ch::1c42eab5-3065-4619-bf73-53fc906bec1c" providerId="AD" clId="Web-{91EF74A8-993C-EE71-8669-BDE7426CD5DE}" dt="2024-04-28T09:23:21.286" v="186" actId="1076"/>
          <ac:spMkLst>
            <pc:docMk/>
            <pc:sldMk cId="1459272851" sldId="264"/>
            <ac:spMk id="2" creationId="{FA34357C-7DCE-485A-16A7-DCF97D1CCFA0}"/>
          </ac:spMkLst>
        </pc:spChg>
        <pc:spChg chg="mod">
          <ac:chgData name="Kian Khalili Harbi" userId="S::kian.khaliliharbi@uzh.ch::1c42eab5-3065-4619-bf73-53fc906bec1c" providerId="AD" clId="Web-{91EF74A8-993C-EE71-8669-BDE7426CD5DE}" dt="2024-04-28T09:23:16.567" v="185" actId="20577"/>
          <ac:spMkLst>
            <pc:docMk/>
            <pc:sldMk cId="1459272851" sldId="264"/>
            <ac:spMk id="3" creationId="{95F06DCE-D218-7214-D120-A7B1A6F32D1E}"/>
          </ac:spMkLst>
        </pc:spChg>
        <pc:picChg chg="mod">
          <ac:chgData name="Kian Khalili Harbi" userId="S::kian.khaliliharbi@uzh.ch::1c42eab5-3065-4619-bf73-53fc906bec1c" providerId="AD" clId="Web-{91EF74A8-993C-EE71-8669-BDE7426CD5DE}" dt="2024-04-28T09:23:08.535" v="183" actId="1076"/>
          <ac:picMkLst>
            <pc:docMk/>
            <pc:sldMk cId="1459272851" sldId="264"/>
            <ac:picMk id="4" creationId="{F6A260F7-12B8-B112-EA7B-799BF0A33E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3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2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6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6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795812" cy="3162300"/>
          </a:xfrm>
        </p:spPr>
        <p:txBody>
          <a:bodyPr anchor="b">
            <a:normAutofit/>
          </a:bodyPr>
          <a:lstStyle/>
          <a:p>
            <a:r>
              <a:rPr lang="de-CH" sz="2200">
                <a:latin typeface="Avenir Next LT Pro"/>
                <a:ea typeface="+mj-lt"/>
                <a:cs typeface="+mj-lt"/>
              </a:rPr>
              <a:t>UBS </a:t>
            </a:r>
            <a:r>
              <a:rPr lang="de-CH" sz="2200" err="1">
                <a:latin typeface="Calibri"/>
                <a:ea typeface="+mj-lt"/>
                <a:cs typeface="+mj-lt"/>
              </a:rPr>
              <a:t>Datathon</a:t>
            </a:r>
            <a:r>
              <a:rPr lang="de-CH" sz="2200">
                <a:latin typeface="Calibri"/>
                <a:ea typeface="+mj-lt"/>
                <a:cs typeface="+mj-lt"/>
              </a:rPr>
              <a:t> Challenge</a:t>
            </a:r>
            <a:endParaRPr lang="de-DE" sz="2200">
              <a:latin typeface="Calibri"/>
              <a:ea typeface="+mj-lt"/>
              <a:cs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795812" cy="985075"/>
          </a:xfrm>
        </p:spPr>
        <p:txBody>
          <a:bodyPr anchor="t">
            <a:normAutofit/>
          </a:bodyPr>
          <a:lstStyle/>
          <a:p>
            <a:r>
              <a:rPr lang="de-DE" dirty="0" err="1">
                <a:latin typeface="Calibri"/>
                <a:ea typeface="Calibri"/>
                <a:cs typeface="Calibri"/>
              </a:rPr>
              <a:t>Neural</a:t>
            </a:r>
            <a:r>
              <a:rPr lang="de-DE" dirty="0">
                <a:latin typeface="Calibri"/>
                <a:ea typeface="Calibri"/>
                <a:cs typeface="Calibri"/>
              </a:rPr>
              <a:t> </a:t>
            </a:r>
            <a:r>
              <a:rPr lang="de-DE" dirty="0" err="1">
                <a:latin typeface="Calibri"/>
                <a:ea typeface="Calibri"/>
                <a:cs typeface="Calibri"/>
              </a:rPr>
              <a:t>Activation</a:t>
            </a:r>
            <a:r>
              <a:rPr lang="de-DE" dirty="0">
                <a:latin typeface="Calibri"/>
                <a:ea typeface="Calibri"/>
                <a:cs typeface="Calibri"/>
              </a:rPr>
              <a:t> </a:t>
            </a:r>
          </a:p>
        </p:txBody>
      </p:sp>
      <p:sp>
        <p:nvSpPr>
          <p:cNvPr id="42" name="Freeform: Shape 28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3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Ein Bild, das Schrift, Text, Grafiken, Logo enthält.&#10;&#10;Beschreibung automatisch generiert.">
            <a:extLst>
              <a:ext uri="{FF2B5EF4-FFF2-40B4-BE49-F238E27FC236}">
                <a16:creationId xmlns:a16="http://schemas.microsoft.com/office/drawing/2014/main" id="{6ED56858-4644-9659-696A-2FFB9AA1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82" y="2466722"/>
            <a:ext cx="5309118" cy="19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4357C-7DCE-485A-16A7-DCF97D1C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871081" cy="762310"/>
          </a:xfrm>
        </p:spPr>
        <p:txBody>
          <a:bodyPr/>
          <a:lstStyle/>
          <a:p>
            <a:r>
              <a:rPr lang="de-DE" dirty="0">
                <a:latin typeface="Calibri"/>
                <a:ea typeface="Calibri"/>
                <a:cs typeface="Calibri"/>
              </a:rPr>
              <a:t>Data Story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06DCE-D218-7214-D120-A7B1A6F3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75" y="1953183"/>
            <a:ext cx="4047627" cy="39876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de-DE" sz="2000" dirty="0">
                <a:latin typeface="Avenir Next LT Pro Light"/>
                <a:cs typeface="Arial"/>
              </a:rPr>
              <a:t>Data </a:t>
            </a:r>
            <a:r>
              <a:rPr lang="de-DE" sz="2000" err="1">
                <a:latin typeface="Avenir Next LT Pro Light"/>
                <a:cs typeface="Arial"/>
              </a:rPr>
              <a:t>Insights</a:t>
            </a:r>
            <a:endParaRPr lang="de-DE" sz="2000">
              <a:latin typeface="Avenir Next LT Pro Light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de-DE" sz="2000" dirty="0">
              <a:latin typeface="Avenir Next LT Pro Light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de-DE" sz="2000" dirty="0">
                <a:latin typeface="Avenir Next LT Pro Light"/>
                <a:cs typeface="Arial"/>
              </a:rPr>
              <a:t>Public Sentiment </a:t>
            </a:r>
            <a:r>
              <a:rPr lang="de-DE" sz="2000" err="1">
                <a:latin typeface="Avenir Next LT Pro Light"/>
                <a:cs typeface="Arial"/>
              </a:rPr>
              <a:t>analysis</a:t>
            </a:r>
            <a:endParaRPr lang="en-US" sz="2000">
              <a:latin typeface="Avenir Next LT Pro Light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de-DE" sz="2000" dirty="0">
              <a:latin typeface="Avenir Next LT Pro Light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de-DE" sz="2000" dirty="0">
                <a:latin typeface="Avenir Next LT Pro Light"/>
                <a:cs typeface="Arial"/>
              </a:rPr>
              <a:t>External Stock Market </a:t>
            </a:r>
            <a:r>
              <a:rPr lang="de-DE" sz="2000" err="1">
                <a:latin typeface="Avenir Next LT Pro Light"/>
                <a:cs typeface="Arial"/>
              </a:rPr>
              <a:t>data</a:t>
            </a:r>
            <a:r>
              <a:rPr lang="de-DE" sz="2000" dirty="0">
                <a:latin typeface="Avenir Next LT Pro Light"/>
                <a:cs typeface="Arial"/>
              </a:rPr>
              <a:t> </a:t>
            </a:r>
            <a:endParaRPr lang="de-DE">
              <a:latin typeface="Avenir Next LT Pro Light"/>
            </a:endParaRPr>
          </a:p>
          <a:p>
            <a:endParaRPr lang="de-DE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 descr="Ein Bild, das Text, Screenshot, parallel, Design enthält.&#10;&#10;Beschreibung automatisch generiert.">
            <a:extLst>
              <a:ext uri="{FF2B5EF4-FFF2-40B4-BE49-F238E27FC236}">
                <a16:creationId xmlns:a16="http://schemas.microsoft.com/office/drawing/2014/main" id="{0DC8BDAF-6CAF-7DC7-EBF3-F1D38005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051" y="1280299"/>
            <a:ext cx="6711244" cy="36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9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4357C-7DCE-485A-16A7-DCF97D1C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62" y="720434"/>
            <a:ext cx="9871081" cy="762310"/>
          </a:xfrm>
        </p:spPr>
        <p:txBody>
          <a:bodyPr/>
          <a:lstStyle/>
          <a:p>
            <a:r>
              <a:rPr lang="de-DE" dirty="0">
                <a:latin typeface="Calibri"/>
                <a:cs typeface="Calibri"/>
              </a:rPr>
              <a:t>Data Processing 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06DCE-D218-7214-D120-A7B1A6F3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84" y="1941894"/>
            <a:ext cx="4700770" cy="3987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/>
              <a:t>Remove </a:t>
            </a:r>
            <a:r>
              <a:rPr lang="de-DE" sz="2000" dirty="0" err="1"/>
              <a:t>Redundancy</a:t>
            </a:r>
            <a:r>
              <a:rPr lang="de-DE" sz="2000" dirty="0"/>
              <a:t> &amp; </a:t>
            </a:r>
            <a:r>
              <a:rPr lang="de-DE" sz="2000" dirty="0" err="1"/>
              <a:t>Duplication</a:t>
            </a:r>
            <a:endParaRPr lang="de-DE" dirty="0" err="1"/>
          </a:p>
          <a:p>
            <a:r>
              <a:rPr lang="de-DE" sz="2000" dirty="0"/>
              <a:t>Fix </a:t>
            </a:r>
            <a:r>
              <a:rPr lang="de-DE" sz="2000" dirty="0" err="1"/>
              <a:t>contaminated</a:t>
            </a:r>
            <a:r>
              <a:rPr lang="de-DE" sz="2000" dirty="0"/>
              <a:t> Data</a:t>
            </a:r>
          </a:p>
          <a:p>
            <a:r>
              <a:rPr lang="de-DE" sz="2000" dirty="0"/>
              <a:t>Data Imputation </a:t>
            </a:r>
          </a:p>
          <a:p>
            <a:r>
              <a:rPr lang="de-DE" sz="2000" dirty="0" err="1"/>
              <a:t>Outlier</a:t>
            </a:r>
            <a:r>
              <a:rPr lang="de-DE" sz="2000" dirty="0"/>
              <a:t> </a:t>
            </a:r>
            <a:r>
              <a:rPr lang="de-DE" sz="2000" dirty="0" err="1">
                <a:ea typeface="+mn-lt"/>
                <a:cs typeface="+mn-lt"/>
              </a:rPr>
              <a:t>preservation</a:t>
            </a:r>
            <a:endParaRPr lang="de-DE" sz="2000" dirty="0" err="1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4" name="Grafik 3" descr="Ein Bild, das Text, Screenshot, Reihe, Design enthält.&#10;&#10;Beschreibung automatisch generiert.">
            <a:extLst>
              <a:ext uri="{FF2B5EF4-FFF2-40B4-BE49-F238E27FC236}">
                <a16:creationId xmlns:a16="http://schemas.microsoft.com/office/drawing/2014/main" id="{F6A260F7-12B8-B112-EA7B-799BF0A3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77" y="1100743"/>
            <a:ext cx="6502400" cy="36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7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4357C-7DCE-485A-16A7-DCF97D1C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871081" cy="762310"/>
          </a:xfrm>
        </p:spPr>
        <p:txBody>
          <a:bodyPr/>
          <a:lstStyle/>
          <a:p>
            <a:r>
              <a:rPr lang="de-DE">
                <a:latin typeface="Calibri"/>
                <a:ea typeface="Calibri"/>
                <a:cs typeface="Calibri"/>
              </a:rPr>
              <a:t>Analysis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06DCE-D218-7214-D120-A7B1A6F3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2" y="1953183"/>
            <a:ext cx="9899303" cy="3987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 err="1"/>
              <a:t>Sector</a:t>
            </a:r>
            <a:r>
              <a:rPr lang="de-DE" sz="2000" dirty="0"/>
              <a:t> </a:t>
            </a:r>
            <a:r>
              <a:rPr lang="de-DE" sz="2000" dirty="0" err="1"/>
              <a:t>Relevance</a:t>
            </a:r>
            <a:endParaRPr lang="de-DE" dirty="0" err="1"/>
          </a:p>
          <a:p>
            <a:r>
              <a:rPr lang="de-DE" sz="2000" dirty="0"/>
              <a:t>Company</a:t>
            </a:r>
            <a:r>
              <a:rPr lang="de-DE" sz="2000" b="0" dirty="0"/>
              <a:t> Analysis</a:t>
            </a:r>
          </a:p>
          <a:p>
            <a:r>
              <a:rPr lang="de-DE" sz="2000" dirty="0"/>
              <a:t>SHEIN Case Study</a:t>
            </a:r>
          </a:p>
          <a:p>
            <a:r>
              <a:rPr lang="de-DE" sz="2000" dirty="0" err="1"/>
              <a:t>Correlation</a:t>
            </a:r>
            <a:r>
              <a:rPr lang="de-DE" sz="2000" dirty="0"/>
              <a:t> Dataset &amp; Stock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784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AAC0A584-4E6D-8CEF-E704-A35FBE63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04" y="3427493"/>
            <a:ext cx="10543823" cy="2491549"/>
          </a:xfrm>
          <a:prstGeom prst="rect">
            <a:avLst/>
          </a:prstGeom>
        </p:spPr>
      </p:pic>
      <p:pic>
        <p:nvPicPr>
          <p:cNvPr id="4" name="Grafik 3" descr="Ein Bild, das Text, Screenshot, Diagramm enthält.&#10;&#10;Beschreibung automatisch generiert.">
            <a:extLst>
              <a:ext uri="{FF2B5EF4-FFF2-40B4-BE49-F238E27FC236}">
                <a16:creationId xmlns:a16="http://schemas.microsoft.com/office/drawing/2014/main" id="{63802F4D-ABF4-2895-D494-47397F3CC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8" y="744188"/>
            <a:ext cx="10532534" cy="23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0ACD5664-43CE-E96F-8578-776DE6EF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70" y="479445"/>
            <a:ext cx="7522496" cy="589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0E0E6-B00F-0F32-A38A-8204CE9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64301" cy="797439"/>
          </a:xfrm>
        </p:spPr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AFF78-44E9-2E3A-F2F9-98FF02C7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/>
              <a:t>Additional </a:t>
            </a:r>
            <a:r>
              <a:rPr lang="de-DE" sz="2000" err="1"/>
              <a:t>financial</a:t>
            </a:r>
            <a:r>
              <a:rPr lang="de-DE" sz="2000" dirty="0"/>
              <a:t> </a:t>
            </a:r>
            <a:r>
              <a:rPr lang="de-DE" sz="2000" err="1"/>
              <a:t>reports</a:t>
            </a:r>
            <a:r>
              <a:rPr lang="de-DE" sz="2000" dirty="0"/>
              <a:t> </a:t>
            </a:r>
            <a:endParaRPr lang="de-DE"/>
          </a:p>
          <a:p>
            <a:pPr lvl="1"/>
            <a:r>
              <a:rPr lang="de-DE" sz="1800" b="0" dirty="0"/>
              <a:t>=&gt; </a:t>
            </a:r>
            <a:r>
              <a:rPr lang="de-DE" sz="1800" b="0" dirty="0" err="1"/>
              <a:t>Improved</a:t>
            </a:r>
            <a:r>
              <a:rPr lang="de-DE" sz="1800" b="0" dirty="0"/>
              <a:t> </a:t>
            </a:r>
            <a:r>
              <a:rPr lang="de-DE" sz="1800" b="0" dirty="0" err="1"/>
              <a:t>Context</a:t>
            </a:r>
            <a:r>
              <a:rPr lang="de-DE" sz="1800" b="0" dirty="0"/>
              <a:t> </a:t>
            </a:r>
            <a:r>
              <a:rPr lang="de-DE" sz="1800" b="0" dirty="0" err="1"/>
              <a:t>Correlation</a:t>
            </a:r>
            <a:r>
              <a:rPr lang="de-DE" sz="1800" b="0" dirty="0"/>
              <a:t> </a:t>
            </a:r>
            <a:endParaRPr lang="de-DE" b="0"/>
          </a:p>
          <a:p>
            <a:r>
              <a:rPr lang="de-DE" sz="2000" dirty="0"/>
              <a:t>Use </a:t>
            </a:r>
            <a:r>
              <a:rPr lang="de-DE" sz="2000" dirty="0" err="1"/>
              <a:t>further</a:t>
            </a:r>
            <a:r>
              <a:rPr lang="de-DE" sz="2000" dirty="0"/>
              <a:t> </a:t>
            </a:r>
            <a:r>
              <a:rPr lang="de-DE" sz="2000" dirty="0" err="1"/>
              <a:t>Approaches</a:t>
            </a:r>
            <a:r>
              <a:rPr lang="de-DE" sz="2000" dirty="0"/>
              <a:t>  </a:t>
            </a:r>
          </a:p>
          <a:p>
            <a:pPr lvl="1" indent="-228600"/>
            <a:r>
              <a:rPr lang="de-DE" sz="1800" b="0" dirty="0"/>
              <a:t>    =&gt; </a:t>
            </a:r>
            <a:r>
              <a:rPr lang="de-DE" sz="1800" b="0" dirty="0" err="1"/>
              <a:t>Forecasting</a:t>
            </a:r>
            <a:r>
              <a:rPr lang="de-DE" sz="1800" b="0" dirty="0"/>
              <a:t>/</a:t>
            </a:r>
            <a:r>
              <a:rPr lang="de-DE" sz="1800" b="0" dirty="0" err="1"/>
              <a:t>Anomaly</a:t>
            </a:r>
            <a:r>
              <a:rPr lang="de-DE" sz="1800" b="0" dirty="0"/>
              <a:t> </a:t>
            </a:r>
            <a:r>
              <a:rPr lang="de-DE" sz="1800" b="0" dirty="0" err="1"/>
              <a:t>Detection</a:t>
            </a:r>
            <a:r>
              <a:rPr lang="de-DE" sz="1800" b="0" dirty="0"/>
              <a:t> Models</a:t>
            </a:r>
            <a:endParaRPr lang="de-DE" b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2482315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7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BlocksVTI</vt:lpstr>
      <vt:lpstr>UBS Datathon Challenge</vt:lpstr>
      <vt:lpstr>Data Story</vt:lpstr>
      <vt:lpstr>Data Processing </vt:lpstr>
      <vt:lpstr>Analysis</vt:lpstr>
      <vt:lpstr>PowerPoint-Präsentation</vt:lpstr>
      <vt:lpstr>PowerPoint-Präsentation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235</cp:revision>
  <dcterms:created xsi:type="dcterms:W3CDTF">2024-04-27T17:59:07Z</dcterms:created>
  <dcterms:modified xsi:type="dcterms:W3CDTF">2024-04-28T09:23:26Z</dcterms:modified>
</cp:coreProperties>
</file>